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35" r:id="rId31"/>
    <p:sldId id="336" r:id="rId32"/>
    <p:sldId id="311" r:id="rId33"/>
    <p:sldId id="312" r:id="rId34"/>
    <p:sldId id="337"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B659A-3C54-4CBF-9D5F-64EE57F06E34}" v="1206" dt="2025-01-05T11:58:03.91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7" d="100"/>
          <a:sy n="87" d="100"/>
        </p:scale>
        <p:origin x="272"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Daniel Savin" userId="767521aef49c61cc" providerId="LiveId" clId="{3ACB659A-3C54-4CBF-9D5F-64EE57F06E34}"/>
    <pc:docChg chg="undo redo custSel addSld delSld modSld">
      <pc:chgData name="Daniel Savin" userId="767521aef49c61cc" providerId="LiveId" clId="{3ACB659A-3C54-4CBF-9D5F-64EE57F06E34}" dt="2025-01-05T11:58:54.196" v="16232" actId="20577"/>
      <pc:docMkLst>
        <pc:docMk/>
      </pc:docMkLst>
      <pc:sldChg chg="modSp mod">
        <pc:chgData name="Daniel Savin" userId="767521aef49c61cc" providerId="LiveId" clId="{3ACB659A-3C54-4CBF-9D5F-64EE57F06E34}" dt="2025-01-03T17:40:30.746" v="586" actId="33524"/>
        <pc:sldMkLst>
          <pc:docMk/>
          <pc:sldMk cId="1553432724" sldId="262"/>
        </pc:sldMkLst>
        <pc:spChg chg="mod">
          <ac:chgData name="Daniel Savin" userId="767521aef49c61cc" providerId="LiveId" clId="{3ACB659A-3C54-4CBF-9D5F-64EE57F06E34}" dt="2025-01-03T17:40:30.746" v="586" actId="33524"/>
          <ac:spMkLst>
            <pc:docMk/>
            <pc:sldMk cId="1553432724" sldId="262"/>
            <ac:spMk id="7" creationId="{0BFEC426-B615-E549-83E5-140FD588BC64}"/>
          </ac:spMkLst>
        </pc:spChg>
      </pc:sldChg>
      <pc:sldChg chg="modSp mod">
        <pc:chgData name="Daniel Savin" userId="767521aef49c61cc" providerId="LiveId" clId="{3ACB659A-3C54-4CBF-9D5F-64EE57F06E34}" dt="2025-01-03T18:08:47.956" v="1841" actId="33524"/>
        <pc:sldMkLst>
          <pc:docMk/>
          <pc:sldMk cId="3288665831" sldId="263"/>
        </pc:sldMkLst>
        <pc:spChg chg="mod">
          <ac:chgData name="Daniel Savin" userId="767521aef49c61cc" providerId="LiveId" clId="{3ACB659A-3C54-4CBF-9D5F-64EE57F06E34}" dt="2025-01-03T18:08:47.956" v="1841" actId="33524"/>
          <ac:spMkLst>
            <pc:docMk/>
            <pc:sldMk cId="3288665831" sldId="263"/>
            <ac:spMk id="5" creationId="{1B07C49E-AFFC-EC46-8930-E4D428F5F943}"/>
          </ac:spMkLst>
        </pc:spChg>
      </pc:sldChg>
      <pc:sldChg chg="addSp delSp modSp mod">
        <pc:chgData name="Daniel Savin" userId="767521aef49c61cc" providerId="LiveId" clId="{3ACB659A-3C54-4CBF-9D5F-64EE57F06E34}" dt="2025-01-03T18:36:08.972" v="3006" actId="20577"/>
        <pc:sldMkLst>
          <pc:docMk/>
          <pc:sldMk cId="2987552906" sldId="264"/>
        </pc:sldMkLst>
        <pc:spChg chg="mod">
          <ac:chgData name="Daniel Savin" userId="767521aef49c61cc" providerId="LiveId" clId="{3ACB659A-3C54-4CBF-9D5F-64EE57F06E34}" dt="2025-01-03T18:36:08.972" v="3006" actId="20577"/>
          <ac:spMkLst>
            <pc:docMk/>
            <pc:sldMk cId="2987552906" sldId="264"/>
            <ac:spMk id="5" creationId="{1B07C49E-AFFC-EC46-8930-E4D428F5F943}"/>
          </ac:spMkLst>
        </pc:spChg>
        <pc:graphicFrameChg chg="add mod modGraphic">
          <ac:chgData name="Daniel Savin" userId="767521aef49c61cc" providerId="LiveId" clId="{3ACB659A-3C54-4CBF-9D5F-64EE57F06E34}" dt="2025-01-03T18:23:30.379" v="2298" actId="1076"/>
          <ac:graphicFrameMkLst>
            <pc:docMk/>
            <pc:sldMk cId="2987552906" sldId="264"/>
            <ac:graphicFrameMk id="3" creationId="{2052DE40-D725-54E5-B538-45580AFEE146}"/>
          </ac:graphicFrameMkLst>
        </pc:graphicFrameChg>
      </pc:sldChg>
      <pc:sldChg chg="modSp mod">
        <pc:chgData name="Daniel Savin" userId="767521aef49c61cc" providerId="LiveId" clId="{3ACB659A-3C54-4CBF-9D5F-64EE57F06E34}" dt="2025-01-04T10:26:18.191" v="5855" actId="20577"/>
        <pc:sldMkLst>
          <pc:docMk/>
          <pc:sldMk cId="1578726356" sldId="265"/>
        </pc:sldMkLst>
        <pc:spChg chg="mod">
          <ac:chgData name="Daniel Savin" userId="767521aef49c61cc" providerId="LiveId" clId="{3ACB659A-3C54-4CBF-9D5F-64EE57F06E34}" dt="2025-01-04T10:26:18.191" v="5855" actId="20577"/>
          <ac:spMkLst>
            <pc:docMk/>
            <pc:sldMk cId="1578726356" sldId="265"/>
            <ac:spMk id="5" creationId="{1B07C49E-AFFC-EC46-8930-E4D428F5F943}"/>
          </ac:spMkLst>
        </pc:spChg>
      </pc:sldChg>
      <pc:sldChg chg="modSp mod">
        <pc:chgData name="Daniel Savin" userId="767521aef49c61cc" providerId="LiveId" clId="{3ACB659A-3C54-4CBF-9D5F-64EE57F06E34}" dt="2025-01-03T18:48:47.157" v="4293" actId="1076"/>
        <pc:sldMkLst>
          <pc:docMk/>
          <pc:sldMk cId="779971636" sldId="266"/>
        </pc:sldMkLst>
        <pc:spChg chg="mod">
          <ac:chgData name="Daniel Savin" userId="767521aef49c61cc" providerId="LiveId" clId="{3ACB659A-3C54-4CBF-9D5F-64EE57F06E34}" dt="2025-01-03T18:48:47.157" v="4293" actId="1076"/>
          <ac:spMkLst>
            <pc:docMk/>
            <pc:sldMk cId="779971636" sldId="266"/>
            <ac:spMk id="5" creationId="{1B07C49E-AFFC-EC46-8930-E4D428F5F943}"/>
          </ac:spMkLst>
        </pc:spChg>
      </pc:sldChg>
      <pc:sldChg chg="addSp delSp modSp mod setBg">
        <pc:chgData name="Daniel Savin" userId="767521aef49c61cc" providerId="LiveId" clId="{3ACB659A-3C54-4CBF-9D5F-64EE57F06E34}" dt="2025-01-04T10:54:09.085" v="7551" actId="14100"/>
        <pc:sldMkLst>
          <pc:docMk/>
          <pc:sldMk cId="3865605948" sldId="269"/>
        </pc:sldMkLst>
        <pc:spChg chg="mod ord">
          <ac:chgData name="Daniel Savin" userId="767521aef49c61cc" providerId="LiveId" clId="{3ACB659A-3C54-4CBF-9D5F-64EE57F06E34}" dt="2025-01-04T10:54:09.085" v="7551" actId="14100"/>
          <ac:spMkLst>
            <pc:docMk/>
            <pc:sldMk cId="3865605948" sldId="269"/>
            <ac:spMk id="3" creationId="{373827F3-F386-AA4E-80ED-D86DEF8C158D}"/>
          </ac:spMkLst>
        </pc:spChg>
        <pc:spChg chg="mod">
          <ac:chgData name="Daniel Savin" userId="767521aef49c61cc" providerId="LiveId" clId="{3ACB659A-3C54-4CBF-9D5F-64EE57F06E34}" dt="2025-01-04T10:53:39.118" v="7544" actId="26606"/>
          <ac:spMkLst>
            <pc:docMk/>
            <pc:sldMk cId="3865605948" sldId="269"/>
            <ac:spMk id="4" creationId="{54F4FCC5-6E7E-4FF0-BE45-680EEC392C9F}"/>
          </ac:spMkLst>
        </pc:spChg>
        <pc:spChg chg="mod ord">
          <ac:chgData name="Daniel Savin" userId="767521aef49c61cc" providerId="LiveId" clId="{3ACB659A-3C54-4CBF-9D5F-64EE57F06E34}" dt="2025-01-04T10:49:22.865" v="7152" actId="26606"/>
          <ac:spMkLst>
            <pc:docMk/>
            <pc:sldMk cId="3865605948" sldId="269"/>
            <ac:spMk id="5" creationId="{31BF7889-073A-E045-A3F2-45D63BD0FDC0}"/>
          </ac:spMkLst>
        </pc:spChg>
        <pc:spChg chg="add del">
          <ac:chgData name="Daniel Savin" userId="767521aef49c61cc" providerId="LiveId" clId="{3ACB659A-3C54-4CBF-9D5F-64EE57F06E34}" dt="2025-01-04T10:49:22.865" v="7152" actId="26606"/>
          <ac:spMkLst>
            <pc:docMk/>
            <pc:sldMk cId="3865605948" sldId="269"/>
            <ac:spMk id="11" creationId="{50811073-89F5-46D6-83D8-BA764464977D}"/>
          </ac:spMkLst>
        </pc:spChg>
        <pc:spChg chg="add del">
          <ac:chgData name="Daniel Savin" userId="767521aef49c61cc" providerId="LiveId" clId="{3ACB659A-3C54-4CBF-9D5F-64EE57F06E34}" dt="2025-01-04T10:49:22.865" v="7152" actId="26606"/>
          <ac:spMkLst>
            <pc:docMk/>
            <pc:sldMk cId="3865605948" sldId="269"/>
            <ac:spMk id="13" creationId="{608CD17C-4A7C-477D-A659-BA8A89A78700}"/>
          </ac:spMkLst>
        </pc:spChg>
        <pc:spChg chg="add del">
          <ac:chgData name="Daniel Savin" userId="767521aef49c61cc" providerId="LiveId" clId="{3ACB659A-3C54-4CBF-9D5F-64EE57F06E34}" dt="2025-01-04T10:53:39.118" v="7544" actId="26606"/>
          <ac:spMkLst>
            <pc:docMk/>
            <pc:sldMk cId="3865605948" sldId="269"/>
            <ac:spMk id="18" creationId="{32AEEBC8-9D30-42EF-95F2-386C2653FBF0}"/>
          </ac:spMkLst>
        </pc:spChg>
        <pc:spChg chg="add del">
          <ac:chgData name="Daniel Savin" userId="767521aef49c61cc" providerId="LiveId" clId="{3ACB659A-3C54-4CBF-9D5F-64EE57F06E34}" dt="2025-01-04T10:53:39.118" v="7544" actId="26606"/>
          <ac:spMkLst>
            <pc:docMk/>
            <pc:sldMk cId="3865605948" sldId="269"/>
            <ac:spMk id="20" creationId="{2E92FA66-67D7-4CB4-94D3-E643A9AD4757}"/>
          </ac:spMkLst>
        </pc:spChg>
        <pc:spChg chg="add">
          <ac:chgData name="Daniel Savin" userId="767521aef49c61cc" providerId="LiveId" clId="{3ACB659A-3C54-4CBF-9D5F-64EE57F06E34}" dt="2025-01-04T10:53:39.118" v="7544" actId="26606"/>
          <ac:spMkLst>
            <pc:docMk/>
            <pc:sldMk cId="3865605948" sldId="269"/>
            <ac:spMk id="25" creationId="{32AEEBC8-9D30-42EF-95F2-386C2653FBF0}"/>
          </ac:spMkLst>
        </pc:spChg>
        <pc:spChg chg="add">
          <ac:chgData name="Daniel Savin" userId="767521aef49c61cc" providerId="LiveId" clId="{3ACB659A-3C54-4CBF-9D5F-64EE57F06E34}" dt="2025-01-04T10:53:39.118" v="7544" actId="26606"/>
          <ac:spMkLst>
            <pc:docMk/>
            <pc:sldMk cId="3865605948" sldId="269"/>
            <ac:spMk id="27" creationId="{3529E97A-97C3-40EA-8A04-5C02398D568F}"/>
          </ac:spMkLst>
        </pc:spChg>
        <pc:spChg chg="add">
          <ac:chgData name="Daniel Savin" userId="767521aef49c61cc" providerId="LiveId" clId="{3ACB659A-3C54-4CBF-9D5F-64EE57F06E34}" dt="2025-01-04T10:53:39.118" v="7544" actId="26606"/>
          <ac:spMkLst>
            <pc:docMk/>
            <pc:sldMk cId="3865605948" sldId="269"/>
            <ac:spMk id="29" creationId="{59FA8C2E-A5A7-4490-927A-7CD58343EDBB}"/>
          </ac:spMkLst>
        </pc:spChg>
        <pc:picChg chg="add mod ord">
          <ac:chgData name="Daniel Savin" userId="767521aef49c61cc" providerId="LiveId" clId="{3ACB659A-3C54-4CBF-9D5F-64EE57F06E34}" dt="2025-01-04T10:54:02.747" v="7550" actId="1076"/>
          <ac:picMkLst>
            <pc:docMk/>
            <pc:sldMk cId="3865605948" sldId="269"/>
            <ac:picMk id="6" creationId="{0E1FF035-EE7E-BB4C-2873-E1F11C6B7AF3}"/>
          </ac:picMkLst>
        </pc:picChg>
      </pc:sldChg>
      <pc:sldChg chg="addSp delSp modSp mod setBg">
        <pc:chgData name="Daniel Savin" userId="767521aef49c61cc" providerId="LiveId" clId="{3ACB659A-3C54-4CBF-9D5F-64EE57F06E34}" dt="2025-01-04T11:34:00.473" v="9950" actId="26606"/>
        <pc:sldMkLst>
          <pc:docMk/>
          <pc:sldMk cId="2727850971" sldId="270"/>
        </pc:sldMkLst>
        <pc:spChg chg="mod ord">
          <ac:chgData name="Daniel Savin" userId="767521aef49c61cc" providerId="LiveId" clId="{3ACB659A-3C54-4CBF-9D5F-64EE57F06E34}" dt="2025-01-04T11:34:00.473" v="9950" actId="26606"/>
          <ac:spMkLst>
            <pc:docMk/>
            <pc:sldMk cId="2727850971" sldId="270"/>
            <ac:spMk id="3" creationId="{86E60219-AE1B-47B6-9A1D-F2865D04BE52}"/>
          </ac:spMkLst>
        </pc:spChg>
        <pc:spChg chg="mod ord">
          <ac:chgData name="Daniel Savin" userId="767521aef49c61cc" providerId="LiveId" clId="{3ACB659A-3C54-4CBF-9D5F-64EE57F06E34}" dt="2025-01-04T11:34:00.473" v="9950" actId="26606"/>
          <ac:spMkLst>
            <pc:docMk/>
            <pc:sldMk cId="2727850971" sldId="270"/>
            <ac:spMk id="4" creationId="{D528596A-0847-664A-9D47-5096383E5E09}"/>
          </ac:spMkLst>
        </pc:spChg>
        <pc:spChg chg="mod ord">
          <ac:chgData name="Daniel Savin" userId="767521aef49c61cc" providerId="LiveId" clId="{3ACB659A-3C54-4CBF-9D5F-64EE57F06E34}" dt="2025-01-04T11:34:00.473" v="9950" actId="26606"/>
          <ac:spMkLst>
            <pc:docMk/>
            <pc:sldMk cId="2727850971" sldId="270"/>
            <ac:spMk id="5" creationId="{1B07C49E-AFFC-EC46-8930-E4D428F5F943}"/>
          </ac:spMkLst>
        </pc:spChg>
        <pc:spChg chg="add del">
          <ac:chgData name="Daniel Savin" userId="767521aef49c61cc" providerId="LiveId" clId="{3ACB659A-3C54-4CBF-9D5F-64EE57F06E34}" dt="2025-01-04T11:25:57.972" v="9654" actId="26606"/>
          <ac:spMkLst>
            <pc:docMk/>
            <pc:sldMk cId="2727850971" sldId="270"/>
            <ac:spMk id="11" creationId="{7B831B6F-405A-4B47-B9BB-5CA88F285844}"/>
          </ac:spMkLst>
        </pc:spChg>
        <pc:spChg chg="add del">
          <ac:chgData name="Daniel Savin" userId="767521aef49c61cc" providerId="LiveId" clId="{3ACB659A-3C54-4CBF-9D5F-64EE57F06E34}" dt="2025-01-04T11:25:57.972" v="9654" actId="26606"/>
          <ac:spMkLst>
            <pc:docMk/>
            <pc:sldMk cId="2727850971" sldId="270"/>
            <ac:spMk id="13" creationId="{15109354-9C5D-4F8C-B0E6-D1043C7BF20A}"/>
          </ac:spMkLst>
        </pc:spChg>
        <pc:spChg chg="add del">
          <ac:chgData name="Daniel Savin" userId="767521aef49c61cc" providerId="LiveId" clId="{3ACB659A-3C54-4CBF-9D5F-64EE57F06E34}" dt="2025-01-04T11:25:57.972" v="9654" actId="26606"/>
          <ac:spMkLst>
            <pc:docMk/>
            <pc:sldMk cId="2727850971" sldId="270"/>
            <ac:spMk id="15" creationId="{49B530FE-A87D-41A0-A920-ADC6539EAA44}"/>
          </ac:spMkLst>
        </pc:spChg>
        <pc:spChg chg="add del">
          <ac:chgData name="Daniel Savin" userId="767521aef49c61cc" providerId="LiveId" clId="{3ACB659A-3C54-4CBF-9D5F-64EE57F06E34}" dt="2025-01-04T11:34:00.473" v="9950" actId="26606"/>
          <ac:spMkLst>
            <pc:docMk/>
            <pc:sldMk cId="2727850971" sldId="270"/>
            <ac:spMk id="20" creationId="{F12E7CC5-C78B-4EBD-9565-3FA00FAA6CF2}"/>
          </ac:spMkLst>
        </pc:spChg>
        <pc:spChg chg="add del">
          <ac:chgData name="Daniel Savin" userId="767521aef49c61cc" providerId="LiveId" clId="{3ACB659A-3C54-4CBF-9D5F-64EE57F06E34}" dt="2025-01-04T11:34:00.473" v="9950" actId="26606"/>
          <ac:spMkLst>
            <pc:docMk/>
            <pc:sldMk cId="2727850971" sldId="270"/>
            <ac:spMk id="22" creationId="{3A4529A5-F675-429F-8044-01372BB13422}"/>
          </ac:spMkLst>
        </pc:spChg>
        <pc:spChg chg="add del">
          <ac:chgData name="Daniel Savin" userId="767521aef49c61cc" providerId="LiveId" clId="{3ACB659A-3C54-4CBF-9D5F-64EE57F06E34}" dt="2025-01-04T11:34:00.473" v="9950" actId="26606"/>
          <ac:spMkLst>
            <pc:docMk/>
            <pc:sldMk cId="2727850971" sldId="270"/>
            <ac:spMk id="24" creationId="{63DAB858-5A0C-4AFF-AAC6-705EDF8DB733}"/>
          </ac:spMkLst>
        </pc:spChg>
        <pc:spChg chg="add">
          <ac:chgData name="Daniel Savin" userId="767521aef49c61cc" providerId="LiveId" clId="{3ACB659A-3C54-4CBF-9D5F-64EE57F06E34}" dt="2025-01-04T11:34:00.473" v="9950" actId="26606"/>
          <ac:spMkLst>
            <pc:docMk/>
            <pc:sldMk cId="2727850971" sldId="270"/>
            <ac:spMk id="29" creationId="{9B8B49ED-6693-497D-8823-F50F891E8DBC}"/>
          </ac:spMkLst>
        </pc:spChg>
        <pc:spChg chg="add">
          <ac:chgData name="Daniel Savin" userId="767521aef49c61cc" providerId="LiveId" clId="{3ACB659A-3C54-4CBF-9D5F-64EE57F06E34}" dt="2025-01-04T11:34:00.473" v="9950" actId="26606"/>
          <ac:spMkLst>
            <pc:docMk/>
            <pc:sldMk cId="2727850971" sldId="270"/>
            <ac:spMk id="31" creationId="{8DCD3BD4-4F32-431E-A9C3-8D2DA60CD7D8}"/>
          </ac:spMkLst>
        </pc:spChg>
        <pc:spChg chg="add">
          <ac:chgData name="Daniel Savin" userId="767521aef49c61cc" providerId="LiveId" clId="{3ACB659A-3C54-4CBF-9D5F-64EE57F06E34}" dt="2025-01-04T11:34:00.473" v="9950" actId="26606"/>
          <ac:spMkLst>
            <pc:docMk/>
            <pc:sldMk cId="2727850971" sldId="270"/>
            <ac:spMk id="33" creationId="{336AAC24-A98C-465E-AFEE-69D698E77330}"/>
          </ac:spMkLst>
        </pc:spChg>
        <pc:picChg chg="add mod ord">
          <ac:chgData name="Daniel Savin" userId="767521aef49c61cc" providerId="LiveId" clId="{3ACB659A-3C54-4CBF-9D5F-64EE57F06E34}" dt="2025-01-04T11:34:00.473" v="9950" actId="26606"/>
          <ac:picMkLst>
            <pc:docMk/>
            <pc:sldMk cId="2727850971" sldId="270"/>
            <ac:picMk id="6" creationId="{6904A5CA-135B-B899-A2E7-1A99E7A3FF08}"/>
          </ac:picMkLst>
        </pc:picChg>
      </pc:sldChg>
      <pc:sldChg chg="addSp modSp mod setBg">
        <pc:chgData name="Daniel Savin" userId="767521aef49c61cc" providerId="LiveId" clId="{3ACB659A-3C54-4CBF-9D5F-64EE57F06E34}" dt="2025-01-04T12:46:50.812" v="13802" actId="20577"/>
        <pc:sldMkLst>
          <pc:docMk/>
          <pc:sldMk cId="1630123617" sldId="274"/>
        </pc:sldMkLst>
        <pc:spChg chg="mod ord">
          <ac:chgData name="Daniel Savin" userId="767521aef49c61cc" providerId="LiveId" clId="{3ACB659A-3C54-4CBF-9D5F-64EE57F06E34}" dt="2025-01-04T12:41:06.160" v="13000" actId="26606"/>
          <ac:spMkLst>
            <pc:docMk/>
            <pc:sldMk cId="1630123617" sldId="274"/>
            <ac:spMk id="4" creationId="{8DA56319-AADE-D741-AA33-1311B7CA8C0C}"/>
          </ac:spMkLst>
        </pc:spChg>
        <pc:spChg chg="mod ord">
          <ac:chgData name="Daniel Savin" userId="767521aef49c61cc" providerId="LiveId" clId="{3ACB659A-3C54-4CBF-9D5F-64EE57F06E34}" dt="2025-01-04T12:46:50.812" v="13802" actId="20577"/>
          <ac:spMkLst>
            <pc:docMk/>
            <pc:sldMk cId="1630123617" sldId="274"/>
            <ac:spMk id="5" creationId="{28684E62-A9F8-4E7A-AB01-78893062A1B4}"/>
          </ac:spMkLst>
        </pc:spChg>
        <pc:spChg chg="mod">
          <ac:chgData name="Daniel Savin" userId="767521aef49c61cc" providerId="LiveId" clId="{3ACB659A-3C54-4CBF-9D5F-64EE57F06E34}" dt="2025-01-04T12:41:06.160" v="13000" actId="26606"/>
          <ac:spMkLst>
            <pc:docMk/>
            <pc:sldMk cId="1630123617" sldId="274"/>
            <ac:spMk id="9" creationId="{FB98079A-48C6-4E10-8AB1-B940BD1E42DF}"/>
          </ac:spMkLst>
        </pc:spChg>
        <pc:spChg chg="add">
          <ac:chgData name="Daniel Savin" userId="767521aef49c61cc" providerId="LiveId" clId="{3ACB659A-3C54-4CBF-9D5F-64EE57F06E34}" dt="2025-01-04T12:41:06.160" v="13000" actId="26606"/>
          <ac:spMkLst>
            <pc:docMk/>
            <pc:sldMk cId="1630123617" sldId="274"/>
            <ac:spMk id="14" creationId="{777A147A-9ED8-46B4-8660-1B3C2AA880B5}"/>
          </ac:spMkLst>
        </pc:spChg>
        <pc:spChg chg="add">
          <ac:chgData name="Daniel Savin" userId="767521aef49c61cc" providerId="LiveId" clId="{3ACB659A-3C54-4CBF-9D5F-64EE57F06E34}" dt="2025-01-04T12:41:06.160" v="13000" actId="26606"/>
          <ac:spMkLst>
            <pc:docMk/>
            <pc:sldMk cId="1630123617" sldId="274"/>
            <ac:spMk id="16" creationId="{5D6C15A0-C087-4593-8414-2B4EC1CDC3DE}"/>
          </ac:spMkLst>
        </pc:spChg>
      </pc:sldChg>
      <pc:sldChg chg="modSp mod">
        <pc:chgData name="Daniel Savin" userId="767521aef49c61cc" providerId="LiveId" clId="{3ACB659A-3C54-4CBF-9D5F-64EE57F06E34}" dt="2025-01-03T19:01:51.237" v="5212" actId="20577"/>
        <pc:sldMkLst>
          <pc:docMk/>
          <pc:sldMk cId="148114319" sldId="276"/>
        </pc:sldMkLst>
        <pc:spChg chg="mod">
          <ac:chgData name="Daniel Savin" userId="767521aef49c61cc" providerId="LiveId" clId="{3ACB659A-3C54-4CBF-9D5F-64EE57F06E34}" dt="2025-01-03T19:01:51.237" v="5212" actId="20577"/>
          <ac:spMkLst>
            <pc:docMk/>
            <pc:sldMk cId="148114319" sldId="276"/>
            <ac:spMk id="5" creationId="{1B07C49E-AFFC-EC46-8930-E4D428F5F943}"/>
          </ac:spMkLst>
        </pc:spChg>
      </pc:sldChg>
      <pc:sldChg chg="modSp mod">
        <pc:chgData name="Daniel Savin" userId="767521aef49c61cc" providerId="LiveId" clId="{3ACB659A-3C54-4CBF-9D5F-64EE57F06E34}" dt="2025-01-04T10:47:06.623" v="7135" actId="20577"/>
        <pc:sldMkLst>
          <pc:docMk/>
          <pc:sldMk cId="321008965" sldId="277"/>
        </pc:sldMkLst>
        <pc:spChg chg="mod">
          <ac:chgData name="Daniel Savin" userId="767521aef49c61cc" providerId="LiveId" clId="{3ACB659A-3C54-4CBF-9D5F-64EE57F06E34}" dt="2025-01-04T10:47:06.623" v="7135" actId="20577"/>
          <ac:spMkLst>
            <pc:docMk/>
            <pc:sldMk cId="321008965" sldId="277"/>
            <ac:spMk id="8" creationId="{C7B9C153-C85C-3240-8E7E-523FBC004564}"/>
          </ac:spMkLst>
        </pc:spChg>
      </pc:sldChg>
      <pc:sldChg chg="addSp modSp mod setBg">
        <pc:chgData name="Daniel Savin" userId="767521aef49c61cc" providerId="LiveId" clId="{3ACB659A-3C54-4CBF-9D5F-64EE57F06E34}" dt="2025-01-04T12:36:35.114" v="12369" actId="20577"/>
        <pc:sldMkLst>
          <pc:docMk/>
          <pc:sldMk cId="2459446073" sldId="289"/>
        </pc:sldMkLst>
        <pc:spChg chg="mod ord">
          <ac:chgData name="Daniel Savin" userId="767521aef49c61cc" providerId="LiveId" clId="{3ACB659A-3C54-4CBF-9D5F-64EE57F06E34}" dt="2025-01-04T12:35:07.564" v="12000" actId="26606"/>
          <ac:spMkLst>
            <pc:docMk/>
            <pc:sldMk cId="2459446073" sldId="289"/>
            <ac:spMk id="4" creationId="{336C985E-BCEF-DD49-BB47-C4649A79F0D8}"/>
          </ac:spMkLst>
        </pc:spChg>
        <pc:spChg chg="mod ord">
          <ac:chgData name="Daniel Savin" userId="767521aef49c61cc" providerId="LiveId" clId="{3ACB659A-3C54-4CBF-9D5F-64EE57F06E34}" dt="2025-01-04T12:36:35.114" v="12369" actId="20577"/>
          <ac:spMkLst>
            <pc:docMk/>
            <pc:sldMk cId="2459446073" sldId="289"/>
            <ac:spMk id="5" creationId="{1B07C49E-AFFC-EC46-8930-E4D428F5F943}"/>
          </ac:spMkLst>
        </pc:spChg>
        <pc:spChg chg="mod">
          <ac:chgData name="Daniel Savin" userId="767521aef49c61cc" providerId="LiveId" clId="{3ACB659A-3C54-4CBF-9D5F-64EE57F06E34}" dt="2025-01-04T12:35:07.564" v="12000" actId="26606"/>
          <ac:spMkLst>
            <pc:docMk/>
            <pc:sldMk cId="2459446073" sldId="289"/>
            <ac:spMk id="9" creationId="{B68D8986-45AC-4FB5-96E8-C45F9603EB5E}"/>
          </ac:spMkLst>
        </pc:spChg>
        <pc:spChg chg="add">
          <ac:chgData name="Daniel Savin" userId="767521aef49c61cc" providerId="LiveId" clId="{3ACB659A-3C54-4CBF-9D5F-64EE57F06E34}" dt="2025-01-04T12:35:07.564" v="12000" actId="26606"/>
          <ac:spMkLst>
            <pc:docMk/>
            <pc:sldMk cId="2459446073" sldId="289"/>
            <ac:spMk id="14" creationId="{0E3596DD-156A-473E-9BB3-C6A29F7574E9}"/>
          </ac:spMkLst>
        </pc:spChg>
        <pc:spChg chg="add">
          <ac:chgData name="Daniel Savin" userId="767521aef49c61cc" providerId="LiveId" clId="{3ACB659A-3C54-4CBF-9D5F-64EE57F06E34}" dt="2025-01-04T12:35:07.564" v="12000" actId="26606"/>
          <ac:spMkLst>
            <pc:docMk/>
            <pc:sldMk cId="2459446073" sldId="289"/>
            <ac:spMk id="16" creationId="{2C46C4D6-C474-4E92-B52E-944C1118F7B6}"/>
          </ac:spMkLst>
        </pc:spChg>
        <pc:picChg chg="add mod">
          <ac:chgData name="Daniel Savin" userId="767521aef49c61cc" providerId="LiveId" clId="{3ACB659A-3C54-4CBF-9D5F-64EE57F06E34}" dt="2025-01-04T12:35:07.564" v="12000" actId="26606"/>
          <ac:picMkLst>
            <pc:docMk/>
            <pc:sldMk cId="2459446073" sldId="289"/>
            <ac:picMk id="3" creationId="{B746DD14-A109-7238-CE01-603EB2946244}"/>
          </ac:picMkLst>
        </pc:picChg>
      </pc:sldChg>
      <pc:sldChg chg="modSp mod">
        <pc:chgData name="Daniel Savin" userId="767521aef49c61cc" providerId="LiveId" clId="{3ACB659A-3C54-4CBF-9D5F-64EE57F06E34}" dt="2025-01-03T19:18:12.989" v="5854" actId="27636"/>
        <pc:sldMkLst>
          <pc:docMk/>
          <pc:sldMk cId="1813711241" sldId="293"/>
        </pc:sldMkLst>
        <pc:spChg chg="mod">
          <ac:chgData name="Daniel Savin" userId="767521aef49c61cc" providerId="LiveId" clId="{3ACB659A-3C54-4CBF-9D5F-64EE57F06E34}" dt="2025-01-03T19:18:12.989" v="5854" actId="27636"/>
          <ac:spMkLst>
            <pc:docMk/>
            <pc:sldMk cId="1813711241" sldId="293"/>
            <ac:spMk id="5" creationId="{1B07C49E-AFFC-EC46-8930-E4D428F5F943}"/>
          </ac:spMkLst>
        </pc:spChg>
      </pc:sldChg>
      <pc:sldChg chg="addSp delSp modSp mod setBg">
        <pc:chgData name="Daniel Savin" userId="767521aef49c61cc" providerId="LiveId" clId="{3ACB659A-3C54-4CBF-9D5F-64EE57F06E34}" dt="2025-01-04T12:06:23.137" v="11419" actId="14100"/>
        <pc:sldMkLst>
          <pc:docMk/>
          <pc:sldMk cId="981671777" sldId="296"/>
        </pc:sldMkLst>
        <pc:spChg chg="mod">
          <ac:chgData name="Daniel Savin" userId="767521aef49c61cc" providerId="LiveId" clId="{3ACB659A-3C54-4CBF-9D5F-64EE57F06E34}" dt="2025-01-04T12:06:23.137" v="11419" actId="14100"/>
          <ac:spMkLst>
            <pc:docMk/>
            <pc:sldMk cId="981671777" sldId="296"/>
            <ac:spMk id="2" creationId="{54176327-8CC4-4356-8BBB-DC4965CE9857}"/>
          </ac:spMkLst>
        </pc:spChg>
        <pc:spChg chg="mod ord">
          <ac:chgData name="Daniel Savin" userId="767521aef49c61cc" providerId="LiveId" clId="{3ACB659A-3C54-4CBF-9D5F-64EE57F06E34}" dt="2025-01-04T12:03:26.703" v="10955" actId="26606"/>
          <ac:spMkLst>
            <pc:docMk/>
            <pc:sldMk cId="981671777" sldId="296"/>
            <ac:spMk id="3" creationId="{8C82F32A-22A5-0046-9FAC-5295E4FA5A12}"/>
          </ac:spMkLst>
        </pc:spChg>
        <pc:spChg chg="mod ord">
          <ac:chgData name="Daniel Savin" userId="767521aef49c61cc" providerId="LiveId" clId="{3ACB659A-3C54-4CBF-9D5F-64EE57F06E34}" dt="2025-01-04T12:05:49.937" v="11404" actId="26606"/>
          <ac:spMkLst>
            <pc:docMk/>
            <pc:sldMk cId="981671777" sldId="296"/>
            <ac:spMk id="5" creationId="{85D9F803-CDBC-C74C-AF1B-2B5937D1C241}"/>
          </ac:spMkLst>
        </pc:spChg>
        <pc:spChg chg="add del">
          <ac:chgData name="Daniel Savin" userId="767521aef49c61cc" providerId="LiveId" clId="{3ACB659A-3C54-4CBF-9D5F-64EE57F06E34}" dt="2025-01-04T12:05:49.937" v="11404" actId="26606"/>
          <ac:spMkLst>
            <pc:docMk/>
            <pc:sldMk cId="981671777" sldId="296"/>
            <ac:spMk id="11" creationId="{2B97F24A-32CE-4C1C-A50D-3016B394DCFB}"/>
          </ac:spMkLst>
        </pc:spChg>
        <pc:spChg chg="add del">
          <ac:chgData name="Daniel Savin" userId="767521aef49c61cc" providerId="LiveId" clId="{3ACB659A-3C54-4CBF-9D5F-64EE57F06E34}" dt="2025-01-04T12:05:49.937" v="11404" actId="26606"/>
          <ac:spMkLst>
            <pc:docMk/>
            <pc:sldMk cId="981671777" sldId="296"/>
            <ac:spMk id="13" creationId="{CD8B4F24-440B-49E9-B85D-733523DC064B}"/>
          </ac:spMkLst>
        </pc:spChg>
        <pc:spChg chg="add">
          <ac:chgData name="Daniel Savin" userId="767521aef49c61cc" providerId="LiveId" clId="{3ACB659A-3C54-4CBF-9D5F-64EE57F06E34}" dt="2025-01-04T12:05:49.937" v="11404" actId="26606"/>
          <ac:spMkLst>
            <pc:docMk/>
            <pc:sldMk cId="981671777" sldId="296"/>
            <ac:spMk id="18" creationId="{A8908DB7-C3A6-4FCB-9820-CEE02B398C4A}"/>
          </ac:spMkLst>
        </pc:spChg>
        <pc:spChg chg="add">
          <ac:chgData name="Daniel Savin" userId="767521aef49c61cc" providerId="LiveId" clId="{3ACB659A-3C54-4CBF-9D5F-64EE57F06E34}" dt="2025-01-04T12:05:49.937" v="11404" actId="26606"/>
          <ac:spMkLst>
            <pc:docMk/>
            <pc:sldMk cId="981671777" sldId="296"/>
            <ac:spMk id="20" creationId="{535742DD-1B16-4E9D-B715-0D74B4574A68}"/>
          </ac:spMkLst>
        </pc:spChg>
        <pc:picChg chg="add mod">
          <ac:chgData name="Daniel Savin" userId="767521aef49c61cc" providerId="LiveId" clId="{3ACB659A-3C54-4CBF-9D5F-64EE57F06E34}" dt="2025-01-04T12:05:49.937" v="11404" actId="26606"/>
          <ac:picMkLst>
            <pc:docMk/>
            <pc:sldMk cId="981671777" sldId="296"/>
            <ac:picMk id="6" creationId="{A20AAEB8-6BEE-79A2-9749-096856CC7199}"/>
          </ac:picMkLst>
        </pc:picChg>
      </pc:sldChg>
      <pc:sldChg chg="addSp delSp modSp mod">
        <pc:chgData name="Daniel Savin" userId="767521aef49c61cc" providerId="LiveId" clId="{3ACB659A-3C54-4CBF-9D5F-64EE57F06E34}" dt="2025-01-03T18:01:10.214" v="935" actId="20577"/>
        <pc:sldMkLst>
          <pc:docMk/>
          <pc:sldMk cId="280316088" sldId="299"/>
        </pc:sldMkLst>
        <pc:spChg chg="mod">
          <ac:chgData name="Daniel Savin" userId="767521aef49c61cc" providerId="LiveId" clId="{3ACB659A-3C54-4CBF-9D5F-64EE57F06E34}" dt="2025-01-03T18:01:10.214" v="935" actId="20577"/>
          <ac:spMkLst>
            <pc:docMk/>
            <pc:sldMk cId="280316088" sldId="299"/>
            <ac:spMk id="3" creationId="{AB0AB2AC-B7E6-6849-9AE9-697369407F8F}"/>
          </ac:spMkLst>
        </pc:spChg>
        <pc:graphicFrameChg chg="add mod modGraphic">
          <ac:chgData name="Daniel Savin" userId="767521aef49c61cc" providerId="LiveId" clId="{3ACB659A-3C54-4CBF-9D5F-64EE57F06E34}" dt="2025-01-03T17:51:24.694" v="921" actId="1076"/>
          <ac:graphicFrameMkLst>
            <pc:docMk/>
            <pc:sldMk cId="280316088" sldId="299"/>
            <ac:graphicFrameMk id="2" creationId="{51E38A69-0E2C-76C2-8528-A5AE3AA96FBE}"/>
          </ac:graphicFrameMkLst>
        </pc:graphicFrameChg>
      </pc:sldChg>
      <pc:sldChg chg="addSp delSp modSp mod">
        <pc:chgData name="Daniel Savin" userId="767521aef49c61cc" providerId="LiveId" clId="{3ACB659A-3C54-4CBF-9D5F-64EE57F06E34}" dt="2025-01-03T18:11:33.502" v="1845" actId="20577"/>
        <pc:sldMkLst>
          <pc:docMk/>
          <pc:sldMk cId="1385553969" sldId="302"/>
        </pc:sldMkLst>
        <pc:spChg chg="mod">
          <ac:chgData name="Daniel Savin" userId="767521aef49c61cc" providerId="LiveId" clId="{3ACB659A-3C54-4CBF-9D5F-64EE57F06E34}" dt="2025-01-03T18:11:33.502" v="1845" actId="20577"/>
          <ac:spMkLst>
            <pc:docMk/>
            <pc:sldMk cId="1385553969" sldId="302"/>
            <ac:spMk id="3" creationId="{AB0AB2AC-B7E6-6849-9AE9-697369407F8F}"/>
          </ac:spMkLst>
        </pc:spChg>
        <pc:graphicFrameChg chg="add mod">
          <ac:chgData name="Daniel Savin" userId="767521aef49c61cc" providerId="LiveId" clId="{3ACB659A-3C54-4CBF-9D5F-64EE57F06E34}" dt="2025-01-03T18:06:21.413" v="1376" actId="20577"/>
          <ac:graphicFrameMkLst>
            <pc:docMk/>
            <pc:sldMk cId="1385553969" sldId="302"/>
            <ac:graphicFrameMk id="5" creationId="{A02021E1-5A78-0ECE-1B92-25EBC978F684}"/>
          </ac:graphicFrameMkLst>
        </pc:graphicFrameChg>
      </pc:sldChg>
      <pc:sldChg chg="modSp mod">
        <pc:chgData name="Daniel Savin" userId="767521aef49c61cc" providerId="LiveId" clId="{3ACB659A-3C54-4CBF-9D5F-64EE57F06E34}" dt="2025-01-05T11:58:54.196" v="16232" actId="20577"/>
        <pc:sldMkLst>
          <pc:docMk/>
          <pc:sldMk cId="334532777" sldId="303"/>
        </pc:sldMkLst>
        <pc:spChg chg="mod">
          <ac:chgData name="Daniel Savin" userId="767521aef49c61cc" providerId="LiveId" clId="{3ACB659A-3C54-4CBF-9D5F-64EE57F06E34}" dt="2025-01-05T11:58:54.196" v="16232" actId="20577"/>
          <ac:spMkLst>
            <pc:docMk/>
            <pc:sldMk cId="334532777" sldId="303"/>
            <ac:spMk id="5" creationId="{1B07C49E-AFFC-EC46-8930-E4D428F5F943}"/>
          </ac:spMkLst>
        </pc:spChg>
      </pc:sldChg>
      <pc:sldChg chg="addSp modSp mod setBg">
        <pc:chgData name="Daniel Savin" userId="767521aef49c61cc" providerId="LiveId" clId="{3ACB659A-3C54-4CBF-9D5F-64EE57F06E34}" dt="2025-01-04T10:58:03.951" v="8024" actId="20577"/>
        <pc:sldMkLst>
          <pc:docMk/>
          <pc:sldMk cId="3869789237" sldId="304"/>
        </pc:sldMkLst>
        <pc:spChg chg="mod ord">
          <ac:chgData name="Daniel Savin" userId="767521aef49c61cc" providerId="LiveId" clId="{3ACB659A-3C54-4CBF-9D5F-64EE57F06E34}" dt="2025-01-04T10:58:03.951" v="8024" actId="20577"/>
          <ac:spMkLst>
            <pc:docMk/>
            <pc:sldMk cId="3869789237" sldId="304"/>
            <ac:spMk id="3" creationId="{373827F3-F386-AA4E-80ED-D86DEF8C158D}"/>
          </ac:spMkLst>
        </pc:spChg>
        <pc:spChg chg="mod">
          <ac:chgData name="Daniel Savin" userId="767521aef49c61cc" providerId="LiveId" clId="{3ACB659A-3C54-4CBF-9D5F-64EE57F06E34}" dt="2025-01-04T10:54:51.602" v="7554" actId="26606"/>
          <ac:spMkLst>
            <pc:docMk/>
            <pc:sldMk cId="3869789237" sldId="304"/>
            <ac:spMk id="4" creationId="{B6CCD949-E788-4375-9B07-478FA5684BC1}"/>
          </ac:spMkLst>
        </pc:spChg>
        <pc:spChg chg="mod ord">
          <ac:chgData name="Daniel Savin" userId="767521aef49c61cc" providerId="LiveId" clId="{3ACB659A-3C54-4CBF-9D5F-64EE57F06E34}" dt="2025-01-04T10:54:51.602" v="7554" actId="26606"/>
          <ac:spMkLst>
            <pc:docMk/>
            <pc:sldMk cId="3869789237" sldId="304"/>
            <ac:spMk id="5" creationId="{31BF7889-073A-E045-A3F2-45D63BD0FDC0}"/>
          </ac:spMkLst>
        </pc:spChg>
        <pc:spChg chg="add">
          <ac:chgData name="Daniel Savin" userId="767521aef49c61cc" providerId="LiveId" clId="{3ACB659A-3C54-4CBF-9D5F-64EE57F06E34}" dt="2025-01-04T10:54:51.602" v="7554" actId="26606"/>
          <ac:spMkLst>
            <pc:docMk/>
            <pc:sldMk cId="3869789237" sldId="304"/>
            <ac:spMk id="11" creationId="{32AEEBC8-9D30-42EF-95F2-386C2653FBF0}"/>
          </ac:spMkLst>
        </pc:spChg>
        <pc:spChg chg="add">
          <ac:chgData name="Daniel Savin" userId="767521aef49c61cc" providerId="LiveId" clId="{3ACB659A-3C54-4CBF-9D5F-64EE57F06E34}" dt="2025-01-04T10:54:51.602" v="7554" actId="26606"/>
          <ac:spMkLst>
            <pc:docMk/>
            <pc:sldMk cId="3869789237" sldId="304"/>
            <ac:spMk id="13" creationId="{3529E97A-97C3-40EA-8A04-5C02398D568F}"/>
          </ac:spMkLst>
        </pc:spChg>
        <pc:spChg chg="add">
          <ac:chgData name="Daniel Savin" userId="767521aef49c61cc" providerId="LiveId" clId="{3ACB659A-3C54-4CBF-9D5F-64EE57F06E34}" dt="2025-01-04T10:54:51.602" v="7554" actId="26606"/>
          <ac:spMkLst>
            <pc:docMk/>
            <pc:sldMk cId="3869789237" sldId="304"/>
            <ac:spMk id="15" creationId="{59FA8C2E-A5A7-4490-927A-7CD58343EDBB}"/>
          </ac:spMkLst>
        </pc:spChg>
        <pc:picChg chg="add mod">
          <ac:chgData name="Daniel Savin" userId="767521aef49c61cc" providerId="LiveId" clId="{3ACB659A-3C54-4CBF-9D5F-64EE57F06E34}" dt="2025-01-04T10:54:59.080" v="7556" actId="1076"/>
          <ac:picMkLst>
            <pc:docMk/>
            <pc:sldMk cId="3869789237" sldId="304"/>
            <ac:picMk id="6" creationId="{99F9553C-CFA1-3897-ABB6-C157E1F18DBC}"/>
          </ac:picMkLst>
        </pc:picChg>
      </pc:sldChg>
      <pc:sldChg chg="addSp delSp modSp mod setBg">
        <pc:chgData name="Daniel Savin" userId="767521aef49c61cc" providerId="LiveId" clId="{3ACB659A-3C54-4CBF-9D5F-64EE57F06E34}" dt="2025-01-04T11:01:17.251" v="8417" actId="20577"/>
        <pc:sldMkLst>
          <pc:docMk/>
          <pc:sldMk cId="80090182" sldId="305"/>
        </pc:sldMkLst>
        <pc:spChg chg="mod ord">
          <ac:chgData name="Daniel Savin" userId="767521aef49c61cc" providerId="LiveId" clId="{3ACB659A-3C54-4CBF-9D5F-64EE57F06E34}" dt="2025-01-04T11:01:17.251" v="8417" actId="20577"/>
          <ac:spMkLst>
            <pc:docMk/>
            <pc:sldMk cId="80090182" sldId="305"/>
            <ac:spMk id="3" creationId="{373827F3-F386-AA4E-80ED-D86DEF8C158D}"/>
          </ac:spMkLst>
        </pc:spChg>
        <pc:spChg chg="mod">
          <ac:chgData name="Daniel Savin" userId="767521aef49c61cc" providerId="LiveId" clId="{3ACB659A-3C54-4CBF-9D5F-64EE57F06E34}" dt="2025-01-04T10:58:58.399" v="8029" actId="26606"/>
          <ac:spMkLst>
            <pc:docMk/>
            <pc:sldMk cId="80090182" sldId="305"/>
            <ac:spMk id="4" creationId="{D4811A61-F7FB-4B19-9ED1-E0E2554A5BE8}"/>
          </ac:spMkLst>
        </pc:spChg>
        <pc:spChg chg="mod ord">
          <ac:chgData name="Daniel Savin" userId="767521aef49c61cc" providerId="LiveId" clId="{3ACB659A-3C54-4CBF-9D5F-64EE57F06E34}" dt="2025-01-04T10:58:58.399" v="8029" actId="26606"/>
          <ac:spMkLst>
            <pc:docMk/>
            <pc:sldMk cId="80090182" sldId="305"/>
            <ac:spMk id="5" creationId="{31BF7889-073A-E045-A3F2-45D63BD0FDC0}"/>
          </ac:spMkLst>
        </pc:spChg>
        <pc:spChg chg="add del">
          <ac:chgData name="Daniel Savin" userId="767521aef49c61cc" providerId="LiveId" clId="{3ACB659A-3C54-4CBF-9D5F-64EE57F06E34}" dt="2025-01-04T10:58:58.399" v="8029" actId="26606"/>
          <ac:spMkLst>
            <pc:docMk/>
            <pc:sldMk cId="80090182" sldId="305"/>
            <ac:spMk id="11" creationId="{32AEEBC8-9D30-42EF-95F2-386C2653FBF0}"/>
          </ac:spMkLst>
        </pc:spChg>
        <pc:spChg chg="add del">
          <ac:chgData name="Daniel Savin" userId="767521aef49c61cc" providerId="LiveId" clId="{3ACB659A-3C54-4CBF-9D5F-64EE57F06E34}" dt="2025-01-04T10:58:58.399" v="8029" actId="26606"/>
          <ac:spMkLst>
            <pc:docMk/>
            <pc:sldMk cId="80090182" sldId="305"/>
            <ac:spMk id="13" creationId="{3529E97A-97C3-40EA-8A04-5C02398D568F}"/>
          </ac:spMkLst>
        </pc:spChg>
        <pc:spChg chg="add del">
          <ac:chgData name="Daniel Savin" userId="767521aef49c61cc" providerId="LiveId" clId="{3ACB659A-3C54-4CBF-9D5F-64EE57F06E34}" dt="2025-01-04T10:58:58.399" v="8029" actId="26606"/>
          <ac:spMkLst>
            <pc:docMk/>
            <pc:sldMk cId="80090182" sldId="305"/>
            <ac:spMk id="15" creationId="{59FA8C2E-A5A7-4490-927A-7CD58343EDBB}"/>
          </ac:spMkLst>
        </pc:spChg>
        <pc:spChg chg="add">
          <ac:chgData name="Daniel Savin" userId="767521aef49c61cc" providerId="LiveId" clId="{3ACB659A-3C54-4CBF-9D5F-64EE57F06E34}" dt="2025-01-04T10:58:58.399" v="8029" actId="26606"/>
          <ac:spMkLst>
            <pc:docMk/>
            <pc:sldMk cId="80090182" sldId="305"/>
            <ac:spMk id="20" creationId="{45D37F4E-DDB4-456B-97E0-9937730A039F}"/>
          </ac:spMkLst>
        </pc:spChg>
        <pc:spChg chg="add">
          <ac:chgData name="Daniel Savin" userId="767521aef49c61cc" providerId="LiveId" clId="{3ACB659A-3C54-4CBF-9D5F-64EE57F06E34}" dt="2025-01-04T10:58:58.399" v="8029" actId="26606"/>
          <ac:spMkLst>
            <pc:docMk/>
            <pc:sldMk cId="80090182" sldId="305"/>
            <ac:spMk id="22" creationId="{B2DD41CD-8F47-4F56-AD12-4E2FF7696987}"/>
          </ac:spMkLst>
        </pc:spChg>
        <pc:picChg chg="add del mod">
          <ac:chgData name="Daniel Savin" userId="767521aef49c61cc" providerId="LiveId" clId="{3ACB659A-3C54-4CBF-9D5F-64EE57F06E34}" dt="2025-01-04T10:59:15.206" v="8034" actId="478"/>
          <ac:picMkLst>
            <pc:docMk/>
            <pc:sldMk cId="80090182" sldId="305"/>
            <ac:picMk id="6" creationId="{CB407776-932D-DC71-8B2B-0320FE899228}"/>
          </ac:picMkLst>
        </pc:picChg>
        <pc:picChg chg="add mod">
          <ac:chgData name="Daniel Savin" userId="767521aef49c61cc" providerId="LiveId" clId="{3ACB659A-3C54-4CBF-9D5F-64EE57F06E34}" dt="2025-01-04T10:59:31.126" v="8040" actId="1076"/>
          <ac:picMkLst>
            <pc:docMk/>
            <pc:sldMk cId="80090182" sldId="305"/>
            <ac:picMk id="8" creationId="{8D7D1921-A5E5-6AF6-8405-43E7DEC61589}"/>
          </ac:picMkLst>
        </pc:picChg>
      </pc:sldChg>
      <pc:sldChg chg="addSp delSp modSp mod setBg">
        <pc:chgData name="Daniel Savin" userId="767521aef49c61cc" providerId="LiveId" clId="{3ACB659A-3C54-4CBF-9D5F-64EE57F06E34}" dt="2025-01-04T11:19:59.835" v="9145" actId="20577"/>
        <pc:sldMkLst>
          <pc:docMk/>
          <pc:sldMk cId="3145340593" sldId="306"/>
        </pc:sldMkLst>
        <pc:spChg chg="mod ord">
          <ac:chgData name="Daniel Savin" userId="767521aef49c61cc" providerId="LiveId" clId="{3ACB659A-3C54-4CBF-9D5F-64EE57F06E34}" dt="2025-01-04T11:19:59.835" v="9145" actId="20577"/>
          <ac:spMkLst>
            <pc:docMk/>
            <pc:sldMk cId="3145340593" sldId="306"/>
            <ac:spMk id="3" creationId="{373827F3-F386-AA4E-80ED-D86DEF8C158D}"/>
          </ac:spMkLst>
        </pc:spChg>
        <pc:spChg chg="mod">
          <ac:chgData name="Daniel Savin" userId="767521aef49c61cc" providerId="LiveId" clId="{3ACB659A-3C54-4CBF-9D5F-64EE57F06E34}" dt="2025-01-04T11:18:15.173" v="8772" actId="14100"/>
          <ac:spMkLst>
            <pc:docMk/>
            <pc:sldMk cId="3145340593" sldId="306"/>
            <ac:spMk id="4" creationId="{AFE7D9E4-306D-49E3-9AC4-15D566FC72AD}"/>
          </ac:spMkLst>
        </pc:spChg>
        <pc:spChg chg="mod ord">
          <ac:chgData name="Daniel Savin" userId="767521aef49c61cc" providerId="LiveId" clId="{3ACB659A-3C54-4CBF-9D5F-64EE57F06E34}" dt="2025-01-04T11:17:59.114" v="8768" actId="26606"/>
          <ac:spMkLst>
            <pc:docMk/>
            <pc:sldMk cId="3145340593" sldId="306"/>
            <ac:spMk id="5" creationId="{31BF7889-073A-E045-A3F2-45D63BD0FDC0}"/>
          </ac:spMkLst>
        </pc:spChg>
        <pc:spChg chg="add del">
          <ac:chgData name="Daniel Savin" userId="767521aef49c61cc" providerId="LiveId" clId="{3ACB659A-3C54-4CBF-9D5F-64EE57F06E34}" dt="2025-01-04T11:17:59.108" v="8767" actId="26606"/>
          <ac:spMkLst>
            <pc:docMk/>
            <pc:sldMk cId="3145340593" sldId="306"/>
            <ac:spMk id="11" creationId="{F13C74B1-5B17-4795-BED0-7140497B445A}"/>
          </ac:spMkLst>
        </pc:spChg>
        <pc:spChg chg="add del">
          <ac:chgData name="Daniel Savin" userId="767521aef49c61cc" providerId="LiveId" clId="{3ACB659A-3C54-4CBF-9D5F-64EE57F06E34}" dt="2025-01-04T11:17:59.108" v="8767" actId="26606"/>
          <ac:spMkLst>
            <pc:docMk/>
            <pc:sldMk cId="3145340593" sldId="306"/>
            <ac:spMk id="13" creationId="{D4974D33-8DC5-464E-8C6D-BE58F0669C17}"/>
          </ac:spMkLst>
        </pc:spChg>
        <pc:spChg chg="add">
          <ac:chgData name="Daniel Savin" userId="767521aef49c61cc" providerId="LiveId" clId="{3ACB659A-3C54-4CBF-9D5F-64EE57F06E34}" dt="2025-01-04T11:17:59.114" v="8768" actId="26606"/>
          <ac:spMkLst>
            <pc:docMk/>
            <pc:sldMk cId="3145340593" sldId="306"/>
            <ac:spMk id="15" creationId="{2B97F24A-32CE-4C1C-A50D-3016B394DCFB}"/>
          </ac:spMkLst>
        </pc:spChg>
        <pc:spChg chg="add">
          <ac:chgData name="Daniel Savin" userId="767521aef49c61cc" providerId="LiveId" clId="{3ACB659A-3C54-4CBF-9D5F-64EE57F06E34}" dt="2025-01-04T11:17:59.114" v="8768" actId="26606"/>
          <ac:spMkLst>
            <pc:docMk/>
            <pc:sldMk cId="3145340593" sldId="306"/>
            <ac:spMk id="16" creationId="{CD8B4F24-440B-49E9-B85D-733523DC064B}"/>
          </ac:spMkLst>
        </pc:spChg>
        <pc:picChg chg="add mod">
          <ac:chgData name="Daniel Savin" userId="767521aef49c61cc" providerId="LiveId" clId="{3ACB659A-3C54-4CBF-9D5F-64EE57F06E34}" dt="2025-01-04T11:18:07.765" v="8770" actId="1076"/>
          <ac:picMkLst>
            <pc:docMk/>
            <pc:sldMk cId="3145340593" sldId="306"/>
            <ac:picMk id="6" creationId="{2CE16E10-1F3F-026C-985F-1869634D377E}"/>
          </ac:picMkLst>
        </pc:picChg>
      </pc:sldChg>
      <pc:sldChg chg="addSp modSp mod setBg">
        <pc:chgData name="Daniel Savin" userId="767521aef49c61cc" providerId="LiveId" clId="{3ACB659A-3C54-4CBF-9D5F-64EE57F06E34}" dt="2025-01-04T11:17:33.521" v="8764" actId="20577"/>
        <pc:sldMkLst>
          <pc:docMk/>
          <pc:sldMk cId="1106727586" sldId="307"/>
        </pc:sldMkLst>
        <pc:spChg chg="mod ord">
          <ac:chgData name="Daniel Savin" userId="767521aef49c61cc" providerId="LiveId" clId="{3ACB659A-3C54-4CBF-9D5F-64EE57F06E34}" dt="2025-01-04T11:17:33.521" v="8764" actId="20577"/>
          <ac:spMkLst>
            <pc:docMk/>
            <pc:sldMk cId="1106727586" sldId="307"/>
            <ac:spMk id="3" creationId="{373827F3-F386-AA4E-80ED-D86DEF8C158D}"/>
          </ac:spMkLst>
        </pc:spChg>
        <pc:spChg chg="mod">
          <ac:chgData name="Daniel Savin" userId="767521aef49c61cc" providerId="LiveId" clId="{3ACB659A-3C54-4CBF-9D5F-64EE57F06E34}" dt="2025-01-04T11:01:54.764" v="8423" actId="14100"/>
          <ac:spMkLst>
            <pc:docMk/>
            <pc:sldMk cId="1106727586" sldId="307"/>
            <ac:spMk id="4" creationId="{021C109C-C017-4D19-928F-AED25AC30125}"/>
          </ac:spMkLst>
        </pc:spChg>
        <pc:spChg chg="mod ord">
          <ac:chgData name="Daniel Savin" userId="767521aef49c61cc" providerId="LiveId" clId="{3ACB659A-3C54-4CBF-9D5F-64EE57F06E34}" dt="2025-01-04T11:01:40.366" v="8419" actId="26606"/>
          <ac:spMkLst>
            <pc:docMk/>
            <pc:sldMk cId="1106727586" sldId="307"/>
            <ac:spMk id="5" creationId="{31BF7889-073A-E045-A3F2-45D63BD0FDC0}"/>
          </ac:spMkLst>
        </pc:spChg>
        <pc:spChg chg="add">
          <ac:chgData name="Daniel Savin" userId="767521aef49c61cc" providerId="LiveId" clId="{3ACB659A-3C54-4CBF-9D5F-64EE57F06E34}" dt="2025-01-04T11:01:40.366" v="8419" actId="26606"/>
          <ac:spMkLst>
            <pc:docMk/>
            <pc:sldMk cId="1106727586" sldId="307"/>
            <ac:spMk id="11" creationId="{2B97F24A-32CE-4C1C-A50D-3016B394DCFB}"/>
          </ac:spMkLst>
        </pc:spChg>
        <pc:spChg chg="add">
          <ac:chgData name="Daniel Savin" userId="767521aef49c61cc" providerId="LiveId" clId="{3ACB659A-3C54-4CBF-9D5F-64EE57F06E34}" dt="2025-01-04T11:01:40.366" v="8419" actId="26606"/>
          <ac:spMkLst>
            <pc:docMk/>
            <pc:sldMk cId="1106727586" sldId="307"/>
            <ac:spMk id="13" creationId="{CD8B4F24-440B-49E9-B85D-733523DC064B}"/>
          </ac:spMkLst>
        </pc:spChg>
        <pc:picChg chg="add mod">
          <ac:chgData name="Daniel Savin" userId="767521aef49c61cc" providerId="LiveId" clId="{3ACB659A-3C54-4CBF-9D5F-64EE57F06E34}" dt="2025-01-04T11:01:48.642" v="8421" actId="1076"/>
          <ac:picMkLst>
            <pc:docMk/>
            <pc:sldMk cId="1106727586" sldId="307"/>
            <ac:picMk id="6" creationId="{EBF22C58-0BCC-349B-DCD0-D4A237602757}"/>
          </ac:picMkLst>
        </pc:picChg>
      </pc:sldChg>
      <pc:sldChg chg="addSp delSp modSp mod setBg">
        <pc:chgData name="Daniel Savin" userId="767521aef49c61cc" providerId="LiveId" clId="{3ACB659A-3C54-4CBF-9D5F-64EE57F06E34}" dt="2025-01-04T11:22:09.499" v="9485" actId="20577"/>
        <pc:sldMkLst>
          <pc:docMk/>
          <pc:sldMk cId="706594483" sldId="308"/>
        </pc:sldMkLst>
        <pc:spChg chg="mod ord">
          <ac:chgData name="Daniel Savin" userId="767521aef49c61cc" providerId="LiveId" clId="{3ACB659A-3C54-4CBF-9D5F-64EE57F06E34}" dt="2025-01-04T11:22:09.499" v="9485" actId="20577"/>
          <ac:spMkLst>
            <pc:docMk/>
            <pc:sldMk cId="706594483" sldId="308"/>
            <ac:spMk id="3" creationId="{373827F3-F386-AA4E-80ED-D86DEF8C158D}"/>
          </ac:spMkLst>
        </pc:spChg>
        <pc:spChg chg="mod">
          <ac:chgData name="Daniel Savin" userId="767521aef49c61cc" providerId="LiveId" clId="{3ACB659A-3C54-4CBF-9D5F-64EE57F06E34}" dt="2025-01-04T11:20:34.504" v="9155" actId="14100"/>
          <ac:spMkLst>
            <pc:docMk/>
            <pc:sldMk cId="706594483" sldId="308"/>
            <ac:spMk id="4" creationId="{6D35FD2D-1BD2-45D7-B015-1A96C241520B}"/>
          </ac:spMkLst>
        </pc:spChg>
        <pc:spChg chg="mod ord">
          <ac:chgData name="Daniel Savin" userId="767521aef49c61cc" providerId="LiveId" clId="{3ACB659A-3C54-4CBF-9D5F-64EE57F06E34}" dt="2025-01-04T11:20:22.324" v="9151" actId="26606"/>
          <ac:spMkLst>
            <pc:docMk/>
            <pc:sldMk cId="706594483" sldId="308"/>
            <ac:spMk id="5" creationId="{31BF7889-073A-E045-A3F2-45D63BD0FDC0}"/>
          </ac:spMkLst>
        </pc:spChg>
        <pc:spChg chg="add del">
          <ac:chgData name="Daniel Savin" userId="767521aef49c61cc" providerId="LiveId" clId="{3ACB659A-3C54-4CBF-9D5F-64EE57F06E34}" dt="2025-01-04T11:20:21.385" v="9148" actId="26606"/>
          <ac:spMkLst>
            <pc:docMk/>
            <pc:sldMk cId="706594483" sldId="308"/>
            <ac:spMk id="11" creationId="{2B97F24A-32CE-4C1C-A50D-3016B394DCFB}"/>
          </ac:spMkLst>
        </pc:spChg>
        <pc:spChg chg="add del">
          <ac:chgData name="Daniel Savin" userId="767521aef49c61cc" providerId="LiveId" clId="{3ACB659A-3C54-4CBF-9D5F-64EE57F06E34}" dt="2025-01-04T11:20:21.385" v="9148" actId="26606"/>
          <ac:spMkLst>
            <pc:docMk/>
            <pc:sldMk cId="706594483" sldId="308"/>
            <ac:spMk id="13" creationId="{CD8B4F24-440B-49E9-B85D-733523DC064B}"/>
          </ac:spMkLst>
        </pc:spChg>
        <pc:spChg chg="add del">
          <ac:chgData name="Daniel Savin" userId="767521aef49c61cc" providerId="LiveId" clId="{3ACB659A-3C54-4CBF-9D5F-64EE57F06E34}" dt="2025-01-04T11:20:22.319" v="9150" actId="26606"/>
          <ac:spMkLst>
            <pc:docMk/>
            <pc:sldMk cId="706594483" sldId="308"/>
            <ac:spMk id="15" creationId="{2B97F24A-32CE-4C1C-A50D-3016B394DCFB}"/>
          </ac:spMkLst>
        </pc:spChg>
        <pc:spChg chg="add del">
          <ac:chgData name="Daniel Savin" userId="767521aef49c61cc" providerId="LiveId" clId="{3ACB659A-3C54-4CBF-9D5F-64EE57F06E34}" dt="2025-01-04T11:20:22.319" v="9150" actId="26606"/>
          <ac:spMkLst>
            <pc:docMk/>
            <pc:sldMk cId="706594483" sldId="308"/>
            <ac:spMk id="16" creationId="{6357EC4F-235E-4222-A36F-C7878ACE37F2}"/>
          </ac:spMkLst>
        </pc:spChg>
        <pc:spChg chg="add">
          <ac:chgData name="Daniel Savin" userId="767521aef49c61cc" providerId="LiveId" clId="{3ACB659A-3C54-4CBF-9D5F-64EE57F06E34}" dt="2025-01-04T11:20:22.324" v="9151" actId="26606"/>
          <ac:spMkLst>
            <pc:docMk/>
            <pc:sldMk cId="706594483" sldId="308"/>
            <ac:spMk id="18" creationId="{2B97F24A-32CE-4C1C-A50D-3016B394DCFB}"/>
          </ac:spMkLst>
        </pc:spChg>
        <pc:spChg chg="add">
          <ac:chgData name="Daniel Savin" userId="767521aef49c61cc" providerId="LiveId" clId="{3ACB659A-3C54-4CBF-9D5F-64EE57F06E34}" dt="2025-01-04T11:20:22.324" v="9151" actId="26606"/>
          <ac:spMkLst>
            <pc:docMk/>
            <pc:sldMk cId="706594483" sldId="308"/>
            <ac:spMk id="19" creationId="{CD8B4F24-440B-49E9-B85D-733523DC064B}"/>
          </ac:spMkLst>
        </pc:spChg>
        <pc:picChg chg="add mod">
          <ac:chgData name="Daniel Savin" userId="767521aef49c61cc" providerId="LiveId" clId="{3ACB659A-3C54-4CBF-9D5F-64EE57F06E34}" dt="2025-01-04T11:20:28.471" v="9153" actId="1076"/>
          <ac:picMkLst>
            <pc:docMk/>
            <pc:sldMk cId="706594483" sldId="308"/>
            <ac:picMk id="6" creationId="{FB22C12E-59DC-49E9-8B38-F149B1F0A3A4}"/>
          </ac:picMkLst>
        </pc:picChg>
      </pc:sldChg>
      <pc:sldChg chg="addSp modSp del mod">
        <pc:chgData name="Daniel Savin" userId="767521aef49c61cc" providerId="LiveId" clId="{3ACB659A-3C54-4CBF-9D5F-64EE57F06E34}" dt="2025-01-04T11:27:45.937" v="9674" actId="2696"/>
        <pc:sldMkLst>
          <pc:docMk/>
          <pc:sldMk cId="1794738657" sldId="309"/>
        </pc:sldMkLst>
        <pc:spChg chg="mod">
          <ac:chgData name="Daniel Savin" userId="767521aef49c61cc" providerId="LiveId" clId="{3ACB659A-3C54-4CBF-9D5F-64EE57F06E34}" dt="2025-01-04T11:25:03.208" v="9651" actId="13926"/>
          <ac:spMkLst>
            <pc:docMk/>
            <pc:sldMk cId="1794738657" sldId="309"/>
            <ac:spMk id="5" creationId="{1B07C49E-AFFC-EC46-8930-E4D428F5F943}"/>
          </ac:spMkLst>
        </pc:spChg>
        <pc:picChg chg="add mod">
          <ac:chgData name="Daniel Savin" userId="767521aef49c61cc" providerId="LiveId" clId="{3ACB659A-3C54-4CBF-9D5F-64EE57F06E34}" dt="2025-01-04T11:26:11.578" v="9656" actId="1076"/>
          <ac:picMkLst>
            <pc:docMk/>
            <pc:sldMk cId="1794738657" sldId="309"/>
            <ac:picMk id="6" creationId="{DC0D51C6-2CE2-D8EF-00E8-0433FC7D8F04}"/>
          </ac:picMkLst>
        </pc:picChg>
      </pc:sldChg>
      <pc:sldChg chg="addSp delSp modSp del mod setBg">
        <pc:chgData name="Daniel Savin" userId="767521aef49c61cc" providerId="LiveId" clId="{3ACB659A-3C54-4CBF-9D5F-64EE57F06E34}" dt="2025-01-04T11:35:44.010" v="10068" actId="47"/>
        <pc:sldMkLst>
          <pc:docMk/>
          <pc:sldMk cId="4010014743" sldId="310"/>
        </pc:sldMkLst>
        <pc:spChg chg="mod ord">
          <ac:chgData name="Daniel Savin" userId="767521aef49c61cc" providerId="LiveId" clId="{3ACB659A-3C54-4CBF-9D5F-64EE57F06E34}" dt="2025-01-04T11:29:32.754" v="9780" actId="1076"/>
          <ac:spMkLst>
            <pc:docMk/>
            <pc:sldMk cId="4010014743" sldId="310"/>
            <ac:spMk id="3" creationId="{FD161C47-0660-416F-B4C2-25E4D35D69FD}"/>
          </ac:spMkLst>
        </pc:spChg>
        <pc:spChg chg="mod ord">
          <ac:chgData name="Daniel Savin" userId="767521aef49c61cc" providerId="LiveId" clId="{3ACB659A-3C54-4CBF-9D5F-64EE57F06E34}" dt="2025-01-04T11:27:56.195" v="9677" actId="26606"/>
          <ac:spMkLst>
            <pc:docMk/>
            <pc:sldMk cId="4010014743" sldId="310"/>
            <ac:spMk id="4" creationId="{D528596A-0847-664A-9D47-5096383E5E09}"/>
          </ac:spMkLst>
        </pc:spChg>
        <pc:spChg chg="mod ord">
          <ac:chgData name="Daniel Savin" userId="767521aef49c61cc" providerId="LiveId" clId="{3ACB659A-3C54-4CBF-9D5F-64EE57F06E34}" dt="2025-01-04T11:34:50.189" v="9958" actId="20577"/>
          <ac:spMkLst>
            <pc:docMk/>
            <pc:sldMk cId="4010014743" sldId="310"/>
            <ac:spMk id="5" creationId="{1B07C49E-AFFC-EC46-8930-E4D428F5F943}"/>
          </ac:spMkLst>
        </pc:spChg>
        <pc:spChg chg="add">
          <ac:chgData name="Daniel Savin" userId="767521aef49c61cc" providerId="LiveId" clId="{3ACB659A-3C54-4CBF-9D5F-64EE57F06E34}" dt="2025-01-04T11:27:56.195" v="9677" actId="26606"/>
          <ac:spMkLst>
            <pc:docMk/>
            <pc:sldMk cId="4010014743" sldId="310"/>
            <ac:spMk id="12" creationId="{7B831B6F-405A-4B47-B9BB-5CA88F285844}"/>
          </ac:spMkLst>
        </pc:spChg>
        <pc:spChg chg="add">
          <ac:chgData name="Daniel Savin" userId="767521aef49c61cc" providerId="LiveId" clId="{3ACB659A-3C54-4CBF-9D5F-64EE57F06E34}" dt="2025-01-04T11:27:56.195" v="9677" actId="26606"/>
          <ac:spMkLst>
            <pc:docMk/>
            <pc:sldMk cId="4010014743" sldId="310"/>
            <ac:spMk id="14" creationId="{15109354-9C5D-4F8C-B0E6-D1043C7BF20A}"/>
          </ac:spMkLst>
        </pc:spChg>
        <pc:spChg chg="add">
          <ac:chgData name="Daniel Savin" userId="767521aef49c61cc" providerId="LiveId" clId="{3ACB659A-3C54-4CBF-9D5F-64EE57F06E34}" dt="2025-01-04T11:27:56.195" v="9677" actId="26606"/>
          <ac:spMkLst>
            <pc:docMk/>
            <pc:sldMk cId="4010014743" sldId="310"/>
            <ac:spMk id="16" creationId="{49B530FE-A87D-41A0-A920-ADC6539EAA44}"/>
          </ac:spMkLst>
        </pc:spChg>
        <pc:picChg chg="add del">
          <ac:chgData name="Daniel Savin" userId="767521aef49c61cc" providerId="LiveId" clId="{3ACB659A-3C54-4CBF-9D5F-64EE57F06E34}" dt="2025-01-04T11:27:50.074" v="9675" actId="478"/>
          <ac:picMkLst>
            <pc:docMk/>
            <pc:sldMk cId="4010014743" sldId="310"/>
            <ac:picMk id="6" creationId="{57322AE3-52D2-8397-23D8-E75177F5418F}"/>
          </ac:picMkLst>
        </pc:picChg>
        <pc:picChg chg="add del mod">
          <ac:chgData name="Daniel Savin" userId="767521aef49c61cc" providerId="LiveId" clId="{3ACB659A-3C54-4CBF-9D5F-64EE57F06E34}" dt="2025-01-04T11:28:12.633" v="9679" actId="478"/>
          <ac:picMkLst>
            <pc:docMk/>
            <pc:sldMk cId="4010014743" sldId="310"/>
            <ac:picMk id="7" creationId="{E8497285-F187-BAC2-20F4-2088418CF075}"/>
          </ac:picMkLst>
        </pc:picChg>
        <pc:picChg chg="add del mod">
          <ac:chgData name="Daniel Savin" userId="767521aef49c61cc" providerId="LiveId" clId="{3ACB659A-3C54-4CBF-9D5F-64EE57F06E34}" dt="2025-01-04T11:34:25.413" v="9954" actId="478"/>
          <ac:picMkLst>
            <pc:docMk/>
            <pc:sldMk cId="4010014743" sldId="310"/>
            <ac:picMk id="9" creationId="{ABBF40F9-21FC-7581-D21E-E7268FCF1C81}"/>
          </ac:picMkLst>
        </pc:picChg>
        <pc:picChg chg="add mod">
          <ac:chgData name="Daniel Savin" userId="767521aef49c61cc" providerId="LiveId" clId="{3ACB659A-3C54-4CBF-9D5F-64EE57F06E34}" dt="2025-01-04T11:34:28.689" v="9956" actId="1076"/>
          <ac:picMkLst>
            <pc:docMk/>
            <pc:sldMk cId="4010014743" sldId="310"/>
            <ac:picMk id="10" creationId="{CAB22751-F797-C806-B7CD-69FD9C961334}"/>
          </ac:picMkLst>
        </pc:picChg>
      </pc:sldChg>
      <pc:sldChg chg="addSp delSp modSp mod setBg">
        <pc:chgData name="Daniel Savin" userId="767521aef49c61cc" providerId="LiveId" clId="{3ACB659A-3C54-4CBF-9D5F-64EE57F06E34}" dt="2025-01-04T11:35:51.027" v="10070" actId="1076"/>
        <pc:sldMkLst>
          <pc:docMk/>
          <pc:sldMk cId="2735560525" sldId="311"/>
        </pc:sldMkLst>
        <pc:spChg chg="mod ord">
          <ac:chgData name="Daniel Savin" userId="767521aef49c61cc" providerId="LiveId" clId="{3ACB659A-3C54-4CBF-9D5F-64EE57F06E34}" dt="2025-01-04T11:33:40.260" v="9947" actId="26606"/>
          <ac:spMkLst>
            <pc:docMk/>
            <pc:sldMk cId="2735560525" sldId="311"/>
            <ac:spMk id="3" creationId="{AFD52E17-48CB-4D60-BD56-71D197A29B38}"/>
          </ac:spMkLst>
        </pc:spChg>
        <pc:spChg chg="mod ord">
          <ac:chgData name="Daniel Savin" userId="767521aef49c61cc" providerId="LiveId" clId="{3ACB659A-3C54-4CBF-9D5F-64EE57F06E34}" dt="2025-01-04T11:33:40.260" v="9947" actId="26606"/>
          <ac:spMkLst>
            <pc:docMk/>
            <pc:sldMk cId="2735560525" sldId="311"/>
            <ac:spMk id="4" creationId="{D528596A-0847-664A-9D47-5096383E5E09}"/>
          </ac:spMkLst>
        </pc:spChg>
        <pc:spChg chg="mod ord">
          <ac:chgData name="Daniel Savin" userId="767521aef49c61cc" providerId="LiveId" clId="{3ACB659A-3C54-4CBF-9D5F-64EE57F06E34}" dt="2025-01-04T11:33:40.260" v="9947" actId="26606"/>
          <ac:spMkLst>
            <pc:docMk/>
            <pc:sldMk cId="2735560525" sldId="311"/>
            <ac:spMk id="5" creationId="{1B07C49E-AFFC-EC46-8930-E4D428F5F943}"/>
          </ac:spMkLst>
        </pc:spChg>
        <pc:spChg chg="add del">
          <ac:chgData name="Daniel Savin" userId="767521aef49c61cc" providerId="LiveId" clId="{3ACB659A-3C54-4CBF-9D5F-64EE57F06E34}" dt="2025-01-04T11:33:40.260" v="9947" actId="26606"/>
          <ac:spMkLst>
            <pc:docMk/>
            <pc:sldMk cId="2735560525" sldId="311"/>
            <ac:spMk id="12" creationId="{7B831B6F-405A-4B47-B9BB-5CA88F285844}"/>
          </ac:spMkLst>
        </pc:spChg>
        <pc:spChg chg="add del">
          <ac:chgData name="Daniel Savin" userId="767521aef49c61cc" providerId="LiveId" clId="{3ACB659A-3C54-4CBF-9D5F-64EE57F06E34}" dt="2025-01-04T11:33:40.260" v="9947" actId="26606"/>
          <ac:spMkLst>
            <pc:docMk/>
            <pc:sldMk cId="2735560525" sldId="311"/>
            <ac:spMk id="14" creationId="{15109354-9C5D-4F8C-B0E6-D1043C7BF20A}"/>
          </ac:spMkLst>
        </pc:spChg>
        <pc:spChg chg="add del">
          <ac:chgData name="Daniel Savin" userId="767521aef49c61cc" providerId="LiveId" clId="{3ACB659A-3C54-4CBF-9D5F-64EE57F06E34}" dt="2025-01-04T11:33:40.260" v="9947" actId="26606"/>
          <ac:spMkLst>
            <pc:docMk/>
            <pc:sldMk cId="2735560525" sldId="311"/>
            <ac:spMk id="16" creationId="{49B530FE-A87D-41A0-A920-ADC6539EAA44}"/>
          </ac:spMkLst>
        </pc:spChg>
        <pc:spChg chg="add">
          <ac:chgData name="Daniel Savin" userId="767521aef49c61cc" providerId="LiveId" clId="{3ACB659A-3C54-4CBF-9D5F-64EE57F06E34}" dt="2025-01-04T11:33:40.260" v="9947" actId="26606"/>
          <ac:spMkLst>
            <pc:docMk/>
            <pc:sldMk cId="2735560525" sldId="311"/>
            <ac:spMk id="21" creationId="{9B8B49ED-6693-497D-8823-F50F891E8DBC}"/>
          </ac:spMkLst>
        </pc:spChg>
        <pc:spChg chg="add">
          <ac:chgData name="Daniel Savin" userId="767521aef49c61cc" providerId="LiveId" clId="{3ACB659A-3C54-4CBF-9D5F-64EE57F06E34}" dt="2025-01-04T11:33:40.260" v="9947" actId="26606"/>
          <ac:spMkLst>
            <pc:docMk/>
            <pc:sldMk cId="2735560525" sldId="311"/>
            <ac:spMk id="23" creationId="{8DCD3BD4-4F32-431E-A9C3-8D2DA60CD7D8}"/>
          </ac:spMkLst>
        </pc:spChg>
        <pc:spChg chg="add">
          <ac:chgData name="Daniel Savin" userId="767521aef49c61cc" providerId="LiveId" clId="{3ACB659A-3C54-4CBF-9D5F-64EE57F06E34}" dt="2025-01-04T11:33:40.260" v="9947" actId="26606"/>
          <ac:spMkLst>
            <pc:docMk/>
            <pc:sldMk cId="2735560525" sldId="311"/>
            <ac:spMk id="25" creationId="{336AAC24-A98C-465E-AFEE-69D698E77330}"/>
          </ac:spMkLst>
        </pc:spChg>
        <pc:picChg chg="add del">
          <ac:chgData name="Daniel Savin" userId="767521aef49c61cc" providerId="LiveId" clId="{3ACB659A-3C54-4CBF-9D5F-64EE57F06E34}" dt="2025-01-04T11:29:55.457" v="9782" actId="478"/>
          <ac:picMkLst>
            <pc:docMk/>
            <pc:sldMk cId="2735560525" sldId="311"/>
            <ac:picMk id="6" creationId="{201869BD-2E81-A765-ACB2-AB9CAD927474}"/>
          </ac:picMkLst>
        </pc:picChg>
        <pc:picChg chg="add del mod">
          <ac:chgData name="Daniel Savin" userId="767521aef49c61cc" providerId="LiveId" clId="{3ACB659A-3C54-4CBF-9D5F-64EE57F06E34}" dt="2025-01-04T11:30:10.724" v="9785" actId="478"/>
          <ac:picMkLst>
            <pc:docMk/>
            <pc:sldMk cId="2735560525" sldId="311"/>
            <ac:picMk id="7" creationId="{208E1728-E64E-95B7-4112-75A8A64A7508}"/>
          </ac:picMkLst>
        </pc:picChg>
        <pc:picChg chg="add mod">
          <ac:chgData name="Daniel Savin" userId="767521aef49c61cc" providerId="LiveId" clId="{3ACB659A-3C54-4CBF-9D5F-64EE57F06E34}" dt="2025-01-04T11:35:51.027" v="10070" actId="1076"/>
          <ac:picMkLst>
            <pc:docMk/>
            <pc:sldMk cId="2735560525" sldId="311"/>
            <ac:picMk id="9" creationId="{3F8F6659-7720-2976-E239-229AAF576261}"/>
          </ac:picMkLst>
        </pc:picChg>
      </pc:sldChg>
      <pc:sldChg chg="addSp delSp modSp mod setBg">
        <pc:chgData name="Daniel Savin" userId="767521aef49c61cc" providerId="LiveId" clId="{3ACB659A-3C54-4CBF-9D5F-64EE57F06E34}" dt="2025-01-04T11:33:35.351" v="9946" actId="26606"/>
        <pc:sldMkLst>
          <pc:docMk/>
          <pc:sldMk cId="1434679925" sldId="312"/>
        </pc:sldMkLst>
        <pc:spChg chg="mod">
          <ac:chgData name="Daniel Savin" userId="767521aef49c61cc" providerId="LiveId" clId="{3ACB659A-3C54-4CBF-9D5F-64EE57F06E34}" dt="2025-01-04T11:33:35.351" v="9946" actId="26606"/>
          <ac:spMkLst>
            <pc:docMk/>
            <pc:sldMk cId="1434679925" sldId="312"/>
            <ac:spMk id="3" creationId="{7F12CD3C-55B3-4129-817A-84D0B28F713E}"/>
          </ac:spMkLst>
        </pc:spChg>
        <pc:spChg chg="mod ord">
          <ac:chgData name="Daniel Savin" userId="767521aef49c61cc" providerId="LiveId" clId="{3ACB659A-3C54-4CBF-9D5F-64EE57F06E34}" dt="2025-01-04T11:33:35.351" v="9946" actId="26606"/>
          <ac:spMkLst>
            <pc:docMk/>
            <pc:sldMk cId="1434679925" sldId="312"/>
            <ac:spMk id="4" creationId="{D528596A-0847-664A-9D47-5096383E5E09}"/>
          </ac:spMkLst>
        </pc:spChg>
        <pc:spChg chg="del">
          <ac:chgData name="Daniel Savin" userId="767521aef49c61cc" providerId="LiveId" clId="{3ACB659A-3C54-4CBF-9D5F-64EE57F06E34}" dt="2025-01-04T11:31:24.710" v="9855" actId="26606"/>
          <ac:spMkLst>
            <pc:docMk/>
            <pc:sldMk cId="1434679925" sldId="312"/>
            <ac:spMk id="5" creationId="{1B07C49E-AFFC-EC46-8930-E4D428F5F943}"/>
          </ac:spMkLst>
        </pc:spChg>
        <pc:spChg chg="add mod">
          <ac:chgData name="Daniel Savin" userId="767521aef49c61cc" providerId="LiveId" clId="{3ACB659A-3C54-4CBF-9D5F-64EE57F06E34}" dt="2025-01-04T11:33:35.351" v="9946" actId="26606"/>
          <ac:spMkLst>
            <pc:docMk/>
            <pc:sldMk cId="1434679925" sldId="312"/>
            <ac:spMk id="8" creationId="{4461D2E8-FBC1-8F59-698E-FC25B924A272}"/>
          </ac:spMkLst>
        </pc:spChg>
        <pc:spChg chg="add del">
          <ac:chgData name="Daniel Savin" userId="767521aef49c61cc" providerId="LiveId" clId="{3ACB659A-3C54-4CBF-9D5F-64EE57F06E34}" dt="2025-01-04T11:33:35.351" v="9946" actId="26606"/>
          <ac:spMkLst>
            <pc:docMk/>
            <pc:sldMk cId="1434679925" sldId="312"/>
            <ac:spMk id="11" creationId="{C05CBC3C-2E5A-4839-8B9B-2E5A6ADF0F58}"/>
          </ac:spMkLst>
        </pc:spChg>
        <pc:spChg chg="add del">
          <ac:chgData name="Daniel Savin" userId="767521aef49c61cc" providerId="LiveId" clId="{3ACB659A-3C54-4CBF-9D5F-64EE57F06E34}" dt="2025-01-04T11:33:35.351" v="9946" actId="26606"/>
          <ac:spMkLst>
            <pc:docMk/>
            <pc:sldMk cId="1434679925" sldId="312"/>
            <ac:spMk id="13" creationId="{DB5B423A-57CC-4C58-AA26-8E2E862B03A0}"/>
          </ac:spMkLst>
        </pc:spChg>
        <pc:spChg chg="add">
          <ac:chgData name="Daniel Savin" userId="767521aef49c61cc" providerId="LiveId" clId="{3ACB659A-3C54-4CBF-9D5F-64EE57F06E34}" dt="2025-01-04T11:33:35.351" v="9946" actId="26606"/>
          <ac:spMkLst>
            <pc:docMk/>
            <pc:sldMk cId="1434679925" sldId="312"/>
            <ac:spMk id="18" creationId="{9B8B49ED-6693-497D-8823-F50F891E8DBC}"/>
          </ac:spMkLst>
        </pc:spChg>
        <pc:spChg chg="add">
          <ac:chgData name="Daniel Savin" userId="767521aef49c61cc" providerId="LiveId" clId="{3ACB659A-3C54-4CBF-9D5F-64EE57F06E34}" dt="2025-01-04T11:33:35.351" v="9946" actId="26606"/>
          <ac:spMkLst>
            <pc:docMk/>
            <pc:sldMk cId="1434679925" sldId="312"/>
            <ac:spMk id="20" creationId="{8DCD3BD4-4F32-431E-A9C3-8D2DA60CD7D8}"/>
          </ac:spMkLst>
        </pc:spChg>
        <pc:spChg chg="add">
          <ac:chgData name="Daniel Savin" userId="767521aef49c61cc" providerId="LiveId" clId="{3ACB659A-3C54-4CBF-9D5F-64EE57F06E34}" dt="2025-01-04T11:33:35.351" v="9946" actId="26606"/>
          <ac:spMkLst>
            <pc:docMk/>
            <pc:sldMk cId="1434679925" sldId="312"/>
            <ac:spMk id="22" creationId="{336AAC24-A98C-465E-AFEE-69D698E77330}"/>
          </ac:spMkLst>
        </pc:spChg>
        <pc:graphicFrameChg chg="add del">
          <ac:chgData name="Daniel Savin" userId="767521aef49c61cc" providerId="LiveId" clId="{3ACB659A-3C54-4CBF-9D5F-64EE57F06E34}" dt="2025-01-04T11:31:45.066" v="9859" actId="478"/>
          <ac:graphicFrameMkLst>
            <pc:docMk/>
            <pc:sldMk cId="1434679925" sldId="312"/>
            <ac:graphicFrameMk id="7" creationId="{5B6E4762-005A-6A5F-8D94-891FADE5F191}"/>
          </ac:graphicFrameMkLst>
        </pc:graphicFrameChg>
        <pc:picChg chg="add mod ord">
          <ac:chgData name="Daniel Savin" userId="767521aef49c61cc" providerId="LiveId" clId="{3ACB659A-3C54-4CBF-9D5F-64EE57F06E34}" dt="2025-01-04T11:33:35.351" v="9946" actId="26606"/>
          <ac:picMkLst>
            <pc:docMk/>
            <pc:sldMk cId="1434679925" sldId="312"/>
            <ac:picMk id="6" creationId="{769D783F-C97E-2061-6456-7755F48B5015}"/>
          </ac:picMkLst>
        </pc:picChg>
      </pc:sldChg>
      <pc:sldChg chg="addSp delSp modSp mod setBg">
        <pc:chgData name="Daniel Savin" userId="767521aef49c61cc" providerId="LiveId" clId="{3ACB659A-3C54-4CBF-9D5F-64EE57F06E34}" dt="2025-01-04T11:45:26.062" v="10808" actId="20577"/>
        <pc:sldMkLst>
          <pc:docMk/>
          <pc:sldMk cId="1756972646" sldId="313"/>
        </pc:sldMkLst>
        <pc:spChg chg="mod">
          <ac:chgData name="Daniel Savin" userId="767521aef49c61cc" providerId="LiveId" clId="{3ACB659A-3C54-4CBF-9D5F-64EE57F06E34}" dt="2025-01-04T11:40:08.220" v="10177" actId="26606"/>
          <ac:spMkLst>
            <pc:docMk/>
            <pc:sldMk cId="1756972646" sldId="313"/>
            <ac:spMk id="3" creationId="{79B32320-42D4-49FA-8047-C080B444B3AE}"/>
          </ac:spMkLst>
        </pc:spChg>
        <pc:spChg chg="mod ord">
          <ac:chgData name="Daniel Savin" userId="767521aef49c61cc" providerId="LiveId" clId="{3ACB659A-3C54-4CBF-9D5F-64EE57F06E34}" dt="2025-01-04T11:40:00.016" v="10175" actId="26606"/>
          <ac:spMkLst>
            <pc:docMk/>
            <pc:sldMk cId="1756972646" sldId="313"/>
            <ac:spMk id="4" creationId="{D528596A-0847-664A-9D47-5096383E5E09}"/>
          </ac:spMkLst>
        </pc:spChg>
        <pc:spChg chg="mod ord">
          <ac:chgData name="Daniel Savin" userId="767521aef49c61cc" providerId="LiveId" clId="{3ACB659A-3C54-4CBF-9D5F-64EE57F06E34}" dt="2025-01-04T11:45:26.062" v="10808" actId="20577"/>
          <ac:spMkLst>
            <pc:docMk/>
            <pc:sldMk cId="1756972646" sldId="313"/>
            <ac:spMk id="5" creationId="{1B07C49E-AFFC-EC46-8930-E4D428F5F943}"/>
          </ac:spMkLst>
        </pc:spChg>
        <pc:spChg chg="add del">
          <ac:chgData name="Daniel Savin" userId="767521aef49c61cc" providerId="LiveId" clId="{3ACB659A-3C54-4CBF-9D5F-64EE57F06E34}" dt="2025-01-04T11:40:08.220" v="10177" actId="26606"/>
          <ac:spMkLst>
            <pc:docMk/>
            <pc:sldMk cId="1756972646" sldId="313"/>
            <ac:spMk id="11" creationId="{9A002C20-86F6-46B0-8392-A37CAC548C71}"/>
          </ac:spMkLst>
        </pc:spChg>
        <pc:spChg chg="add del">
          <ac:chgData name="Daniel Savin" userId="767521aef49c61cc" providerId="LiveId" clId="{3ACB659A-3C54-4CBF-9D5F-64EE57F06E34}" dt="2025-01-04T11:40:08.220" v="10177" actId="26606"/>
          <ac:spMkLst>
            <pc:docMk/>
            <pc:sldMk cId="1756972646" sldId="313"/>
            <ac:spMk id="13" creationId="{C2972F54-37E5-4215-8174-927CD8DD41A7}"/>
          </ac:spMkLst>
        </pc:spChg>
        <pc:spChg chg="add">
          <ac:chgData name="Daniel Savin" userId="767521aef49c61cc" providerId="LiveId" clId="{3ACB659A-3C54-4CBF-9D5F-64EE57F06E34}" dt="2025-01-04T11:40:08.220" v="10177" actId="26606"/>
          <ac:spMkLst>
            <pc:docMk/>
            <pc:sldMk cId="1756972646" sldId="313"/>
            <ac:spMk id="18" creationId="{AB43E7DC-5101-4E7C-ADB5-596311F53DEA}"/>
          </ac:spMkLst>
        </pc:spChg>
        <pc:spChg chg="add">
          <ac:chgData name="Daniel Savin" userId="767521aef49c61cc" providerId="LiveId" clId="{3ACB659A-3C54-4CBF-9D5F-64EE57F06E34}" dt="2025-01-04T11:40:08.220" v="10177" actId="26606"/>
          <ac:spMkLst>
            <pc:docMk/>
            <pc:sldMk cId="1756972646" sldId="313"/>
            <ac:spMk id="20" creationId="{1B8BCA7A-6464-4C53-A572-89B2B3C2D8D4}"/>
          </ac:spMkLst>
        </pc:spChg>
        <pc:picChg chg="add mod">
          <ac:chgData name="Daniel Savin" userId="767521aef49c61cc" providerId="LiveId" clId="{3ACB659A-3C54-4CBF-9D5F-64EE57F06E34}" dt="2025-01-04T11:40:08.220" v="10177" actId="26606"/>
          <ac:picMkLst>
            <pc:docMk/>
            <pc:sldMk cId="1756972646" sldId="313"/>
            <ac:picMk id="6" creationId="{15B2EDF6-2F26-2D16-36F7-6E709FC6568F}"/>
          </ac:picMkLst>
        </pc:picChg>
        <pc:picChg chg="add mod ord">
          <ac:chgData name="Daniel Savin" userId="767521aef49c61cc" providerId="LiveId" clId="{3ACB659A-3C54-4CBF-9D5F-64EE57F06E34}" dt="2025-01-04T11:40:08.220" v="10177" actId="26606"/>
          <ac:picMkLst>
            <pc:docMk/>
            <pc:sldMk cId="1756972646" sldId="313"/>
            <ac:picMk id="8" creationId="{883DF34E-7534-DFE6-34D6-EB34AD328E48}"/>
          </ac:picMkLst>
        </pc:picChg>
      </pc:sldChg>
      <pc:sldChg chg="addSp delSp del mod">
        <pc:chgData name="Daniel Savin" userId="767521aef49c61cc" providerId="LiveId" clId="{3ACB659A-3C54-4CBF-9D5F-64EE57F06E34}" dt="2025-01-04T11:39:23.411" v="10173" actId="2696"/>
        <pc:sldMkLst>
          <pc:docMk/>
          <pc:sldMk cId="639399535" sldId="314"/>
        </pc:sldMkLst>
        <pc:picChg chg="add del">
          <ac:chgData name="Daniel Savin" userId="767521aef49c61cc" providerId="LiveId" clId="{3ACB659A-3C54-4CBF-9D5F-64EE57F06E34}" dt="2025-01-04T11:36:31.421" v="10072" actId="478"/>
          <ac:picMkLst>
            <pc:docMk/>
            <pc:sldMk cId="639399535" sldId="314"/>
            <ac:picMk id="3" creationId="{58C82E60-866F-0F7D-09F2-CB2BF2BBB493}"/>
          </ac:picMkLst>
        </pc:picChg>
        <pc:picChg chg="add">
          <ac:chgData name="Daniel Savin" userId="767521aef49c61cc" providerId="LiveId" clId="{3ACB659A-3C54-4CBF-9D5F-64EE57F06E34}" dt="2025-01-04T11:36:31.801" v="10073" actId="22"/>
          <ac:picMkLst>
            <pc:docMk/>
            <pc:sldMk cId="639399535" sldId="314"/>
            <ac:picMk id="7" creationId="{2D7F55D3-8434-E7AF-B85A-0BBE95FAA0E1}"/>
          </ac:picMkLst>
        </pc:picChg>
      </pc:sldChg>
      <pc:sldChg chg="addSp delSp modSp mod setBg">
        <pc:chgData name="Daniel Savin" userId="767521aef49c61cc" providerId="LiveId" clId="{3ACB659A-3C54-4CBF-9D5F-64EE57F06E34}" dt="2025-01-04T11:44:34.960" v="10711" actId="20577"/>
        <pc:sldMkLst>
          <pc:docMk/>
          <pc:sldMk cId="3566646398" sldId="315"/>
        </pc:sldMkLst>
        <pc:spChg chg="mod">
          <ac:chgData name="Daniel Savin" userId="767521aef49c61cc" providerId="LiveId" clId="{3ACB659A-3C54-4CBF-9D5F-64EE57F06E34}" dt="2025-01-04T11:41:44.943" v="10305" actId="14100"/>
          <ac:spMkLst>
            <pc:docMk/>
            <pc:sldMk cId="3566646398" sldId="315"/>
            <ac:spMk id="3" creationId="{2A7EB98F-A25F-4357-9775-478FC17F7F83}"/>
          </ac:spMkLst>
        </pc:spChg>
        <pc:spChg chg="mod ord">
          <ac:chgData name="Daniel Savin" userId="767521aef49c61cc" providerId="LiveId" clId="{3ACB659A-3C54-4CBF-9D5F-64EE57F06E34}" dt="2025-01-04T11:41:32.876" v="10304" actId="26606"/>
          <ac:spMkLst>
            <pc:docMk/>
            <pc:sldMk cId="3566646398" sldId="315"/>
            <ac:spMk id="4" creationId="{D528596A-0847-664A-9D47-5096383E5E09}"/>
          </ac:spMkLst>
        </pc:spChg>
        <pc:spChg chg="mod ord">
          <ac:chgData name="Daniel Savin" userId="767521aef49c61cc" providerId="LiveId" clId="{3ACB659A-3C54-4CBF-9D5F-64EE57F06E34}" dt="2025-01-04T11:44:34.960" v="10711" actId="20577"/>
          <ac:spMkLst>
            <pc:docMk/>
            <pc:sldMk cId="3566646398" sldId="315"/>
            <ac:spMk id="5" creationId="{1B07C49E-AFFC-EC46-8930-E4D428F5F943}"/>
          </ac:spMkLst>
        </pc:spChg>
        <pc:spChg chg="add">
          <ac:chgData name="Daniel Savin" userId="767521aef49c61cc" providerId="LiveId" clId="{3ACB659A-3C54-4CBF-9D5F-64EE57F06E34}" dt="2025-01-04T11:41:32.876" v="10304" actId="26606"/>
          <ac:spMkLst>
            <pc:docMk/>
            <pc:sldMk cId="3566646398" sldId="315"/>
            <ac:spMk id="8" creationId="{0E3596DD-156A-473E-9BB3-C6A29F7574E9}"/>
          </ac:spMkLst>
        </pc:spChg>
        <pc:spChg chg="add">
          <ac:chgData name="Daniel Savin" userId="767521aef49c61cc" providerId="LiveId" clId="{3ACB659A-3C54-4CBF-9D5F-64EE57F06E34}" dt="2025-01-04T11:41:32.876" v="10304" actId="26606"/>
          <ac:spMkLst>
            <pc:docMk/>
            <pc:sldMk cId="3566646398" sldId="315"/>
            <ac:spMk id="9" creationId="{2C46C4D6-C474-4E92-B52E-944C1118F7B6}"/>
          </ac:spMkLst>
        </pc:spChg>
        <pc:spChg chg="add del">
          <ac:chgData name="Daniel Savin" userId="767521aef49c61cc" providerId="LiveId" clId="{3ACB659A-3C54-4CBF-9D5F-64EE57F06E34}" dt="2025-01-04T11:41:24.145" v="10303" actId="26606"/>
          <ac:spMkLst>
            <pc:docMk/>
            <pc:sldMk cId="3566646398" sldId="315"/>
            <ac:spMk id="11" creationId="{85F55C16-BC21-49EF-A4FF-C3155BB93BD3}"/>
          </ac:spMkLst>
        </pc:spChg>
        <pc:spChg chg="add del">
          <ac:chgData name="Daniel Savin" userId="767521aef49c61cc" providerId="LiveId" clId="{3ACB659A-3C54-4CBF-9D5F-64EE57F06E34}" dt="2025-01-04T11:41:24.145" v="10303" actId="26606"/>
          <ac:spMkLst>
            <pc:docMk/>
            <pc:sldMk cId="3566646398" sldId="315"/>
            <ac:spMk id="13" creationId="{0C5F069E-AFE6-4825-8945-46F2918A5019}"/>
          </ac:spMkLst>
        </pc:spChg>
        <pc:picChg chg="add mod">
          <ac:chgData name="Daniel Savin" userId="767521aef49c61cc" providerId="LiveId" clId="{3ACB659A-3C54-4CBF-9D5F-64EE57F06E34}" dt="2025-01-04T11:41:32.876" v="10304" actId="26606"/>
          <ac:picMkLst>
            <pc:docMk/>
            <pc:sldMk cId="3566646398" sldId="315"/>
            <ac:picMk id="6" creationId="{A859DB4F-2545-5BD4-EEBE-D1B8C27203FD}"/>
          </ac:picMkLst>
        </pc:picChg>
      </pc:sldChg>
      <pc:sldChg chg="addSp modSp mod setBg">
        <pc:chgData name="Daniel Savin" userId="767521aef49c61cc" providerId="LiveId" clId="{3ACB659A-3C54-4CBF-9D5F-64EE57F06E34}" dt="2025-01-04T11:43:52.625" v="10642" actId="20577"/>
        <pc:sldMkLst>
          <pc:docMk/>
          <pc:sldMk cId="1398439132" sldId="316"/>
        </pc:sldMkLst>
        <pc:spChg chg="mod">
          <ac:chgData name="Daniel Savin" userId="767521aef49c61cc" providerId="LiveId" clId="{3ACB659A-3C54-4CBF-9D5F-64EE57F06E34}" dt="2025-01-04T11:42:48.198" v="10412" actId="26606"/>
          <ac:spMkLst>
            <pc:docMk/>
            <pc:sldMk cId="1398439132" sldId="316"/>
            <ac:spMk id="3" creationId="{964DA114-677C-40D8-8FFA-43531834CFBF}"/>
          </ac:spMkLst>
        </pc:spChg>
        <pc:spChg chg="mod ord">
          <ac:chgData name="Daniel Savin" userId="767521aef49c61cc" providerId="LiveId" clId="{3ACB659A-3C54-4CBF-9D5F-64EE57F06E34}" dt="2025-01-04T11:42:48.198" v="10412" actId="26606"/>
          <ac:spMkLst>
            <pc:docMk/>
            <pc:sldMk cId="1398439132" sldId="316"/>
            <ac:spMk id="4" creationId="{D528596A-0847-664A-9D47-5096383E5E09}"/>
          </ac:spMkLst>
        </pc:spChg>
        <pc:spChg chg="mod ord">
          <ac:chgData name="Daniel Savin" userId="767521aef49c61cc" providerId="LiveId" clId="{3ACB659A-3C54-4CBF-9D5F-64EE57F06E34}" dt="2025-01-04T11:43:52.625" v="10642" actId="20577"/>
          <ac:spMkLst>
            <pc:docMk/>
            <pc:sldMk cId="1398439132" sldId="316"/>
            <ac:spMk id="5" creationId="{1B07C49E-AFFC-EC46-8930-E4D428F5F943}"/>
          </ac:spMkLst>
        </pc:spChg>
        <pc:spChg chg="add">
          <ac:chgData name="Daniel Savin" userId="767521aef49c61cc" providerId="LiveId" clId="{3ACB659A-3C54-4CBF-9D5F-64EE57F06E34}" dt="2025-01-04T11:42:48.198" v="10412" actId="26606"/>
          <ac:spMkLst>
            <pc:docMk/>
            <pc:sldMk cId="1398439132" sldId="316"/>
            <ac:spMk id="11" creationId="{F541DB91-0B10-46D9-B34B-7BFF9602606D}"/>
          </ac:spMkLst>
        </pc:spChg>
        <pc:spChg chg="add">
          <ac:chgData name="Daniel Savin" userId="767521aef49c61cc" providerId="LiveId" clId="{3ACB659A-3C54-4CBF-9D5F-64EE57F06E34}" dt="2025-01-04T11:42:48.198" v="10412" actId="26606"/>
          <ac:spMkLst>
            <pc:docMk/>
            <pc:sldMk cId="1398439132" sldId="316"/>
            <ac:spMk id="13" creationId="{9CF7FE1C-8BC5-4B0C-A2BC-93AB72C90FDD}"/>
          </ac:spMkLst>
        </pc:spChg>
        <pc:picChg chg="add mod">
          <ac:chgData name="Daniel Savin" userId="767521aef49c61cc" providerId="LiveId" clId="{3ACB659A-3C54-4CBF-9D5F-64EE57F06E34}" dt="2025-01-04T11:42:48.198" v="10412" actId="26606"/>
          <ac:picMkLst>
            <pc:docMk/>
            <pc:sldMk cId="1398439132" sldId="316"/>
            <ac:picMk id="6" creationId="{58E46512-9BE9-4D1D-04E3-0C84A70A7A1A}"/>
          </ac:picMkLst>
        </pc:picChg>
      </pc:sldChg>
      <pc:sldChg chg="addSp delSp modSp mod setBg">
        <pc:chgData name="Daniel Savin" userId="767521aef49c61cc" providerId="LiveId" clId="{3ACB659A-3C54-4CBF-9D5F-64EE57F06E34}" dt="2025-01-05T10:05:05.088" v="14248" actId="13926"/>
        <pc:sldMkLst>
          <pc:docMk/>
          <pc:sldMk cId="3975168428" sldId="317"/>
        </pc:sldMkLst>
        <pc:spChg chg="mod">
          <ac:chgData name="Daniel Savin" userId="767521aef49c61cc" providerId="LiveId" clId="{3ACB659A-3C54-4CBF-9D5F-64EE57F06E34}" dt="2025-01-04T11:46:32.568" v="10914" actId="26606"/>
          <ac:spMkLst>
            <pc:docMk/>
            <pc:sldMk cId="3975168428" sldId="317"/>
            <ac:spMk id="3" creationId="{04523243-E4D6-45EC-97C8-D44398FB7417}"/>
          </ac:spMkLst>
        </pc:spChg>
        <pc:spChg chg="mod ord">
          <ac:chgData name="Daniel Savin" userId="767521aef49c61cc" providerId="LiveId" clId="{3ACB659A-3C54-4CBF-9D5F-64EE57F06E34}" dt="2025-01-04T11:46:32.568" v="10914" actId="26606"/>
          <ac:spMkLst>
            <pc:docMk/>
            <pc:sldMk cId="3975168428" sldId="317"/>
            <ac:spMk id="4" creationId="{D528596A-0847-664A-9D47-5096383E5E09}"/>
          </ac:spMkLst>
        </pc:spChg>
        <pc:spChg chg="mod ord">
          <ac:chgData name="Daniel Savin" userId="767521aef49c61cc" providerId="LiveId" clId="{3ACB659A-3C54-4CBF-9D5F-64EE57F06E34}" dt="2025-01-05T10:05:05.088" v="14248" actId="13926"/>
          <ac:spMkLst>
            <pc:docMk/>
            <pc:sldMk cId="3975168428" sldId="317"/>
            <ac:spMk id="5" creationId="{1B07C49E-AFFC-EC46-8930-E4D428F5F943}"/>
          </ac:spMkLst>
        </pc:spChg>
        <pc:spChg chg="add">
          <ac:chgData name="Daniel Savin" userId="767521aef49c61cc" providerId="LiveId" clId="{3ACB659A-3C54-4CBF-9D5F-64EE57F06E34}" dt="2025-01-04T11:46:32.568" v="10914" actId="26606"/>
          <ac:spMkLst>
            <pc:docMk/>
            <pc:sldMk cId="3975168428" sldId="317"/>
            <ac:spMk id="11" creationId="{F541DB91-0B10-46D9-B34B-7BFF9602606D}"/>
          </ac:spMkLst>
        </pc:spChg>
        <pc:spChg chg="add">
          <ac:chgData name="Daniel Savin" userId="767521aef49c61cc" providerId="LiveId" clId="{3ACB659A-3C54-4CBF-9D5F-64EE57F06E34}" dt="2025-01-04T11:46:32.568" v="10914" actId="26606"/>
          <ac:spMkLst>
            <pc:docMk/>
            <pc:sldMk cId="3975168428" sldId="317"/>
            <ac:spMk id="13" creationId="{9CF7FE1C-8BC5-4B0C-A2BC-93AB72C90FDD}"/>
          </ac:spMkLst>
        </pc:spChg>
        <pc:picChg chg="add del mod modCrop">
          <ac:chgData name="Daniel Savin" userId="767521aef49c61cc" providerId="LiveId" clId="{3ACB659A-3C54-4CBF-9D5F-64EE57F06E34}" dt="2025-01-05T10:02:36.492" v="13899" actId="478"/>
          <ac:picMkLst>
            <pc:docMk/>
            <pc:sldMk cId="3975168428" sldId="317"/>
            <ac:picMk id="6" creationId="{6A0AAAFB-E116-C59C-3455-1B9BA279A41B}"/>
          </ac:picMkLst>
        </pc:picChg>
        <pc:picChg chg="add mod">
          <ac:chgData name="Daniel Savin" userId="767521aef49c61cc" providerId="LiveId" clId="{3ACB659A-3C54-4CBF-9D5F-64EE57F06E34}" dt="2025-01-05T10:02:54.076" v="13903" actId="1076"/>
          <ac:picMkLst>
            <pc:docMk/>
            <pc:sldMk cId="3975168428" sldId="317"/>
            <ac:picMk id="7" creationId="{E472A4C0-850C-F2E2-6789-728D008DD57B}"/>
          </ac:picMkLst>
        </pc:picChg>
      </pc:sldChg>
      <pc:sldChg chg="addSp modSp mod setBg">
        <pc:chgData name="Daniel Savin" userId="767521aef49c61cc" providerId="LiveId" clId="{3ACB659A-3C54-4CBF-9D5F-64EE57F06E34}" dt="2025-01-04T12:10:00.050" v="11780" actId="20577"/>
        <pc:sldMkLst>
          <pc:docMk/>
          <pc:sldMk cId="239597884" sldId="318"/>
        </pc:sldMkLst>
        <pc:spChg chg="mod ord">
          <ac:chgData name="Daniel Savin" userId="767521aef49c61cc" providerId="LiveId" clId="{3ACB659A-3C54-4CBF-9D5F-64EE57F06E34}" dt="2025-01-04T12:08:19.175" v="11456" actId="26606"/>
          <ac:spMkLst>
            <pc:docMk/>
            <pc:sldMk cId="239597884" sldId="318"/>
            <ac:spMk id="3" creationId="{8C82F32A-22A5-0046-9FAC-5295E4FA5A12}"/>
          </ac:spMkLst>
        </pc:spChg>
        <pc:spChg chg="mod ord">
          <ac:chgData name="Daniel Savin" userId="767521aef49c61cc" providerId="LiveId" clId="{3ACB659A-3C54-4CBF-9D5F-64EE57F06E34}" dt="2025-01-04T12:10:00.050" v="11780" actId="20577"/>
          <ac:spMkLst>
            <pc:docMk/>
            <pc:sldMk cId="239597884" sldId="318"/>
            <ac:spMk id="5" creationId="{85D9F803-CDBC-C74C-AF1B-2B5937D1C241}"/>
          </ac:spMkLst>
        </pc:spChg>
        <pc:spChg chg="mod">
          <ac:chgData name="Daniel Savin" userId="767521aef49c61cc" providerId="LiveId" clId="{3ACB659A-3C54-4CBF-9D5F-64EE57F06E34}" dt="2025-01-04T12:08:19.175" v="11456" actId="26606"/>
          <ac:spMkLst>
            <pc:docMk/>
            <pc:sldMk cId="239597884" sldId="318"/>
            <ac:spMk id="8" creationId="{2E0ECA32-E146-40DA-85CD-9677244BC3EC}"/>
          </ac:spMkLst>
        </pc:spChg>
        <pc:spChg chg="add">
          <ac:chgData name="Daniel Savin" userId="767521aef49c61cc" providerId="LiveId" clId="{3ACB659A-3C54-4CBF-9D5F-64EE57F06E34}" dt="2025-01-04T12:08:19.175" v="11456" actId="26606"/>
          <ac:spMkLst>
            <pc:docMk/>
            <pc:sldMk cId="239597884" sldId="318"/>
            <ac:spMk id="13" creationId="{A8908DB7-C3A6-4FCB-9820-CEE02B398C4A}"/>
          </ac:spMkLst>
        </pc:spChg>
        <pc:spChg chg="add">
          <ac:chgData name="Daniel Savin" userId="767521aef49c61cc" providerId="LiveId" clId="{3ACB659A-3C54-4CBF-9D5F-64EE57F06E34}" dt="2025-01-04T12:08:19.175" v="11456" actId="26606"/>
          <ac:spMkLst>
            <pc:docMk/>
            <pc:sldMk cId="239597884" sldId="318"/>
            <ac:spMk id="15" creationId="{535742DD-1B16-4E9D-B715-0D74B4574A68}"/>
          </ac:spMkLst>
        </pc:spChg>
        <pc:picChg chg="add mod">
          <ac:chgData name="Daniel Savin" userId="767521aef49c61cc" providerId="LiveId" clId="{3ACB659A-3C54-4CBF-9D5F-64EE57F06E34}" dt="2025-01-04T12:08:19.175" v="11456" actId="26606"/>
          <ac:picMkLst>
            <pc:docMk/>
            <pc:sldMk cId="239597884" sldId="318"/>
            <ac:picMk id="4" creationId="{7D0AA72A-3FCE-B31E-BA55-91B5978C596C}"/>
          </ac:picMkLst>
        </pc:picChg>
      </pc:sldChg>
      <pc:sldChg chg="addSp modSp mod setBg">
        <pc:chgData name="Daniel Savin" userId="767521aef49c61cc" providerId="LiveId" clId="{3ACB659A-3C54-4CBF-9D5F-64EE57F06E34}" dt="2025-01-04T12:13:01.199" v="11998" actId="20577"/>
        <pc:sldMkLst>
          <pc:docMk/>
          <pc:sldMk cId="232499080" sldId="319"/>
        </pc:sldMkLst>
        <pc:spChg chg="mod ord">
          <ac:chgData name="Daniel Savin" userId="767521aef49c61cc" providerId="LiveId" clId="{3ACB659A-3C54-4CBF-9D5F-64EE57F06E34}" dt="2025-01-04T12:11:50.993" v="11799" actId="26606"/>
          <ac:spMkLst>
            <pc:docMk/>
            <pc:sldMk cId="232499080" sldId="319"/>
            <ac:spMk id="3" creationId="{8C82F32A-22A5-0046-9FAC-5295E4FA5A12}"/>
          </ac:spMkLst>
        </pc:spChg>
        <pc:spChg chg="mod ord">
          <ac:chgData name="Daniel Savin" userId="767521aef49c61cc" providerId="LiveId" clId="{3ACB659A-3C54-4CBF-9D5F-64EE57F06E34}" dt="2025-01-04T12:13:01.199" v="11998" actId="20577"/>
          <ac:spMkLst>
            <pc:docMk/>
            <pc:sldMk cId="232499080" sldId="319"/>
            <ac:spMk id="5" creationId="{85D9F803-CDBC-C74C-AF1B-2B5937D1C241}"/>
          </ac:spMkLst>
        </pc:spChg>
        <pc:spChg chg="mod">
          <ac:chgData name="Daniel Savin" userId="767521aef49c61cc" providerId="LiveId" clId="{3ACB659A-3C54-4CBF-9D5F-64EE57F06E34}" dt="2025-01-04T12:11:50.993" v="11799" actId="26606"/>
          <ac:spMkLst>
            <pc:docMk/>
            <pc:sldMk cId="232499080" sldId="319"/>
            <ac:spMk id="8" creationId="{34C97452-C78A-4701-B8AB-ABFE63D5BEDE}"/>
          </ac:spMkLst>
        </pc:spChg>
        <pc:spChg chg="add">
          <ac:chgData name="Daniel Savin" userId="767521aef49c61cc" providerId="LiveId" clId="{3ACB659A-3C54-4CBF-9D5F-64EE57F06E34}" dt="2025-01-04T12:11:50.993" v="11799" actId="26606"/>
          <ac:spMkLst>
            <pc:docMk/>
            <pc:sldMk cId="232499080" sldId="319"/>
            <ac:spMk id="13" creationId="{A8908DB7-C3A6-4FCB-9820-CEE02B398C4A}"/>
          </ac:spMkLst>
        </pc:spChg>
        <pc:spChg chg="add">
          <ac:chgData name="Daniel Savin" userId="767521aef49c61cc" providerId="LiveId" clId="{3ACB659A-3C54-4CBF-9D5F-64EE57F06E34}" dt="2025-01-04T12:11:50.993" v="11799" actId="26606"/>
          <ac:spMkLst>
            <pc:docMk/>
            <pc:sldMk cId="232499080" sldId="319"/>
            <ac:spMk id="15" creationId="{535742DD-1B16-4E9D-B715-0D74B4574A68}"/>
          </ac:spMkLst>
        </pc:spChg>
        <pc:picChg chg="add mod">
          <ac:chgData name="Daniel Savin" userId="767521aef49c61cc" providerId="LiveId" clId="{3ACB659A-3C54-4CBF-9D5F-64EE57F06E34}" dt="2025-01-04T12:11:50.993" v="11799" actId="26606"/>
          <ac:picMkLst>
            <pc:docMk/>
            <pc:sldMk cId="232499080" sldId="319"/>
            <ac:picMk id="4" creationId="{A91C024F-EE50-FDE1-8261-9B18BB2EEE18}"/>
          </ac:picMkLst>
        </pc:picChg>
      </pc:sldChg>
      <pc:sldChg chg="addSp modSp mod setBg">
        <pc:chgData name="Daniel Savin" userId="767521aef49c61cc" providerId="LiveId" clId="{3ACB659A-3C54-4CBF-9D5F-64EE57F06E34}" dt="2025-01-04T12:40:34.607" v="12998" actId="27636"/>
        <pc:sldMkLst>
          <pc:docMk/>
          <pc:sldMk cId="3645034231" sldId="320"/>
        </pc:sldMkLst>
        <pc:spChg chg="mod ord">
          <ac:chgData name="Daniel Savin" userId="767521aef49c61cc" providerId="LiveId" clId="{3ACB659A-3C54-4CBF-9D5F-64EE57F06E34}" dt="2025-01-04T12:37:09.642" v="12371" actId="26606"/>
          <ac:spMkLst>
            <pc:docMk/>
            <pc:sldMk cId="3645034231" sldId="320"/>
            <ac:spMk id="4" creationId="{336C985E-BCEF-DD49-BB47-C4649A79F0D8}"/>
          </ac:spMkLst>
        </pc:spChg>
        <pc:spChg chg="mod ord">
          <ac:chgData name="Daniel Savin" userId="767521aef49c61cc" providerId="LiveId" clId="{3ACB659A-3C54-4CBF-9D5F-64EE57F06E34}" dt="2025-01-04T12:40:34.607" v="12998" actId="27636"/>
          <ac:spMkLst>
            <pc:docMk/>
            <pc:sldMk cId="3645034231" sldId="320"/>
            <ac:spMk id="5" creationId="{1B07C49E-AFFC-EC46-8930-E4D428F5F943}"/>
          </ac:spMkLst>
        </pc:spChg>
        <pc:spChg chg="mod">
          <ac:chgData name="Daniel Savin" userId="767521aef49c61cc" providerId="LiveId" clId="{3ACB659A-3C54-4CBF-9D5F-64EE57F06E34}" dt="2025-01-04T12:40:31.981" v="12996" actId="14100"/>
          <ac:spMkLst>
            <pc:docMk/>
            <pc:sldMk cId="3645034231" sldId="320"/>
            <ac:spMk id="9" creationId="{533106AC-60D7-46AE-8E64-7B84ABDBD099}"/>
          </ac:spMkLst>
        </pc:spChg>
        <pc:spChg chg="add">
          <ac:chgData name="Daniel Savin" userId="767521aef49c61cc" providerId="LiveId" clId="{3ACB659A-3C54-4CBF-9D5F-64EE57F06E34}" dt="2025-01-04T12:37:09.642" v="12371" actId="26606"/>
          <ac:spMkLst>
            <pc:docMk/>
            <pc:sldMk cId="3645034231" sldId="320"/>
            <ac:spMk id="14" creationId="{B7BD7FCF-A254-4A97-A15C-319B67622677}"/>
          </ac:spMkLst>
        </pc:spChg>
        <pc:spChg chg="add">
          <ac:chgData name="Daniel Savin" userId="767521aef49c61cc" providerId="LiveId" clId="{3ACB659A-3C54-4CBF-9D5F-64EE57F06E34}" dt="2025-01-04T12:37:09.642" v="12371" actId="26606"/>
          <ac:spMkLst>
            <pc:docMk/>
            <pc:sldMk cId="3645034231" sldId="320"/>
            <ac:spMk id="16" creationId="{52FFAF72-6204-4676-9C6F-9A4CC4D91805}"/>
          </ac:spMkLst>
        </pc:spChg>
        <pc:picChg chg="add mod">
          <ac:chgData name="Daniel Savin" userId="767521aef49c61cc" providerId="LiveId" clId="{3ACB659A-3C54-4CBF-9D5F-64EE57F06E34}" dt="2025-01-04T12:37:09.642" v="12371" actId="26606"/>
          <ac:picMkLst>
            <pc:docMk/>
            <pc:sldMk cId="3645034231" sldId="320"/>
            <ac:picMk id="3" creationId="{7D12FCE6-5B4B-CBF3-87FE-41DB6D06BA0B}"/>
          </ac:picMkLst>
        </pc:picChg>
      </pc:sldChg>
      <pc:sldChg chg="addSp delSp modSp mod setBg">
        <pc:chgData name="Daniel Savin" userId="767521aef49c61cc" providerId="LiveId" clId="{3ACB659A-3C54-4CBF-9D5F-64EE57F06E34}" dt="2025-01-05T11:31:44.220" v="14616" actId="5793"/>
        <pc:sldMkLst>
          <pc:docMk/>
          <pc:sldMk cId="700132931" sldId="322"/>
        </pc:sldMkLst>
        <pc:spChg chg="mod ord">
          <ac:chgData name="Daniel Savin" userId="767521aef49c61cc" providerId="LiveId" clId="{3ACB659A-3C54-4CBF-9D5F-64EE57F06E34}" dt="2025-01-05T11:29:21.930" v="14324" actId="26606"/>
          <ac:spMkLst>
            <pc:docMk/>
            <pc:sldMk cId="700132931" sldId="322"/>
            <ac:spMk id="3" creationId="{8C82F32A-22A5-0046-9FAC-5295E4FA5A12}"/>
          </ac:spMkLst>
        </pc:spChg>
        <pc:spChg chg="mod ord">
          <ac:chgData name="Daniel Savin" userId="767521aef49c61cc" providerId="LiveId" clId="{3ACB659A-3C54-4CBF-9D5F-64EE57F06E34}" dt="2025-01-05T11:31:44.220" v="14616" actId="5793"/>
          <ac:spMkLst>
            <pc:docMk/>
            <pc:sldMk cId="700132931" sldId="322"/>
            <ac:spMk id="5" creationId="{85D9F803-CDBC-C74C-AF1B-2B5937D1C241}"/>
          </ac:spMkLst>
        </pc:spChg>
        <pc:spChg chg="mod">
          <ac:chgData name="Daniel Savin" userId="767521aef49c61cc" providerId="LiveId" clId="{3ACB659A-3C54-4CBF-9D5F-64EE57F06E34}" dt="2025-01-05T11:29:21.930" v="14324" actId="26606"/>
          <ac:spMkLst>
            <pc:docMk/>
            <pc:sldMk cId="700132931" sldId="322"/>
            <ac:spMk id="8" creationId="{9456A072-47A6-4424-9ABE-F398119040DD}"/>
          </ac:spMkLst>
        </pc:spChg>
        <pc:spChg chg="add">
          <ac:chgData name="Daniel Savin" userId="767521aef49c61cc" providerId="LiveId" clId="{3ACB659A-3C54-4CBF-9D5F-64EE57F06E34}" dt="2025-01-05T11:29:21.930" v="14324" actId="26606"/>
          <ac:spMkLst>
            <pc:docMk/>
            <pc:sldMk cId="700132931" sldId="322"/>
            <ac:spMk id="10" creationId="{32AEEBC8-9D30-42EF-95F2-386C2653FBF0}"/>
          </ac:spMkLst>
        </pc:spChg>
        <pc:spChg chg="add">
          <ac:chgData name="Daniel Savin" userId="767521aef49c61cc" providerId="LiveId" clId="{3ACB659A-3C54-4CBF-9D5F-64EE57F06E34}" dt="2025-01-05T11:29:21.930" v="14324" actId="26606"/>
          <ac:spMkLst>
            <pc:docMk/>
            <pc:sldMk cId="700132931" sldId="322"/>
            <ac:spMk id="11" creationId="{2E92FA66-67D7-4CB4-94D3-E643A9AD4757}"/>
          </ac:spMkLst>
        </pc:spChg>
        <pc:spChg chg="add del">
          <ac:chgData name="Daniel Savin" userId="767521aef49c61cc" providerId="LiveId" clId="{3ACB659A-3C54-4CBF-9D5F-64EE57F06E34}" dt="2025-01-05T11:28:33.010" v="14321" actId="26606"/>
          <ac:spMkLst>
            <pc:docMk/>
            <pc:sldMk cId="700132931" sldId="322"/>
            <ac:spMk id="13" creationId="{45D37F4E-DDB4-456B-97E0-9937730A039F}"/>
          </ac:spMkLst>
        </pc:spChg>
        <pc:spChg chg="add del">
          <ac:chgData name="Daniel Savin" userId="767521aef49c61cc" providerId="LiveId" clId="{3ACB659A-3C54-4CBF-9D5F-64EE57F06E34}" dt="2025-01-05T11:28:33.010" v="14321" actId="26606"/>
          <ac:spMkLst>
            <pc:docMk/>
            <pc:sldMk cId="700132931" sldId="322"/>
            <ac:spMk id="15" creationId="{B2DD41CD-8F47-4F56-AD12-4E2FF7696987}"/>
          </ac:spMkLst>
        </pc:spChg>
        <pc:picChg chg="add del mod">
          <ac:chgData name="Daniel Savin" userId="767521aef49c61cc" providerId="LiveId" clId="{3ACB659A-3C54-4CBF-9D5F-64EE57F06E34}" dt="2025-01-05T11:29:17.019" v="14322" actId="478"/>
          <ac:picMkLst>
            <pc:docMk/>
            <pc:sldMk cId="700132931" sldId="322"/>
            <ac:picMk id="4" creationId="{B752F48D-ED2B-6EA6-E346-F0AF47182C1A}"/>
          </ac:picMkLst>
        </pc:picChg>
        <pc:picChg chg="add mod">
          <ac:chgData name="Daniel Savin" userId="767521aef49c61cc" providerId="LiveId" clId="{3ACB659A-3C54-4CBF-9D5F-64EE57F06E34}" dt="2025-01-05T11:29:21.930" v="14324" actId="26606"/>
          <ac:picMkLst>
            <pc:docMk/>
            <pc:sldMk cId="700132931" sldId="322"/>
            <ac:picMk id="7" creationId="{8A513AEE-1838-71F9-4DE7-F515415A9530}"/>
          </ac:picMkLst>
        </pc:picChg>
      </pc:sldChg>
      <pc:sldChg chg="addSp modSp mod setBg">
        <pc:chgData name="Daniel Savin" userId="767521aef49c61cc" providerId="LiveId" clId="{3ACB659A-3C54-4CBF-9D5F-64EE57F06E34}" dt="2025-01-05T11:43:43.527" v="14990" actId="20577"/>
        <pc:sldMkLst>
          <pc:docMk/>
          <pc:sldMk cId="1866160706" sldId="323"/>
        </pc:sldMkLst>
        <pc:spChg chg="mod ord">
          <ac:chgData name="Daniel Savin" userId="767521aef49c61cc" providerId="LiveId" clId="{3ACB659A-3C54-4CBF-9D5F-64EE57F06E34}" dt="2025-01-05T11:33:06.199" v="14717" actId="26606"/>
          <ac:spMkLst>
            <pc:docMk/>
            <pc:sldMk cId="1866160706" sldId="323"/>
            <ac:spMk id="3" creationId="{8C82F32A-22A5-0046-9FAC-5295E4FA5A12}"/>
          </ac:spMkLst>
        </pc:spChg>
        <pc:spChg chg="mod ord">
          <ac:chgData name="Daniel Savin" userId="767521aef49c61cc" providerId="LiveId" clId="{3ACB659A-3C54-4CBF-9D5F-64EE57F06E34}" dt="2025-01-05T11:43:43.527" v="14990" actId="20577"/>
          <ac:spMkLst>
            <pc:docMk/>
            <pc:sldMk cId="1866160706" sldId="323"/>
            <ac:spMk id="5" creationId="{85D9F803-CDBC-C74C-AF1B-2B5937D1C241}"/>
          </ac:spMkLst>
        </pc:spChg>
        <pc:spChg chg="mod">
          <ac:chgData name="Daniel Savin" userId="767521aef49c61cc" providerId="LiveId" clId="{3ACB659A-3C54-4CBF-9D5F-64EE57F06E34}" dt="2025-01-05T11:33:06.199" v="14717" actId="26606"/>
          <ac:spMkLst>
            <pc:docMk/>
            <pc:sldMk cId="1866160706" sldId="323"/>
            <ac:spMk id="8" creationId="{4EF94599-779E-457E-B57B-6063EBF7A840}"/>
          </ac:spMkLst>
        </pc:spChg>
        <pc:spChg chg="add">
          <ac:chgData name="Daniel Savin" userId="767521aef49c61cc" providerId="LiveId" clId="{3ACB659A-3C54-4CBF-9D5F-64EE57F06E34}" dt="2025-01-05T11:33:06.199" v="14717" actId="26606"/>
          <ac:spMkLst>
            <pc:docMk/>
            <pc:sldMk cId="1866160706" sldId="323"/>
            <ac:spMk id="13" creationId="{32AEEBC8-9D30-42EF-95F2-386C2653FBF0}"/>
          </ac:spMkLst>
        </pc:spChg>
        <pc:spChg chg="add">
          <ac:chgData name="Daniel Savin" userId="767521aef49c61cc" providerId="LiveId" clId="{3ACB659A-3C54-4CBF-9D5F-64EE57F06E34}" dt="2025-01-05T11:33:06.199" v="14717" actId="26606"/>
          <ac:spMkLst>
            <pc:docMk/>
            <pc:sldMk cId="1866160706" sldId="323"/>
            <ac:spMk id="15" creationId="{2E92FA66-67D7-4CB4-94D3-E643A9AD4757}"/>
          </ac:spMkLst>
        </pc:spChg>
        <pc:picChg chg="add mod">
          <ac:chgData name="Daniel Savin" userId="767521aef49c61cc" providerId="LiveId" clId="{3ACB659A-3C54-4CBF-9D5F-64EE57F06E34}" dt="2025-01-05T11:33:06.199" v="14717" actId="26606"/>
          <ac:picMkLst>
            <pc:docMk/>
            <pc:sldMk cId="1866160706" sldId="323"/>
            <ac:picMk id="4" creationId="{0E57752A-1FB7-17ED-10FE-1A3FDB8CF8E7}"/>
          </ac:picMkLst>
        </pc:picChg>
      </pc:sldChg>
      <pc:sldChg chg="addSp modSp mod setBg">
        <pc:chgData name="Daniel Savin" userId="767521aef49c61cc" providerId="LiveId" clId="{3ACB659A-3C54-4CBF-9D5F-64EE57F06E34}" dt="2025-01-05T11:53:34.596" v="15619" actId="1076"/>
        <pc:sldMkLst>
          <pc:docMk/>
          <pc:sldMk cId="252359608" sldId="324"/>
        </pc:sldMkLst>
        <pc:spChg chg="mod ord">
          <ac:chgData name="Daniel Savin" userId="767521aef49c61cc" providerId="LiveId" clId="{3ACB659A-3C54-4CBF-9D5F-64EE57F06E34}" dt="2025-01-05T11:48:41.961" v="15050" actId="26606"/>
          <ac:spMkLst>
            <pc:docMk/>
            <pc:sldMk cId="252359608" sldId="324"/>
            <ac:spMk id="3" creationId="{8C82F32A-22A5-0046-9FAC-5295E4FA5A12}"/>
          </ac:spMkLst>
        </pc:spChg>
        <pc:spChg chg="mod ord">
          <ac:chgData name="Daniel Savin" userId="767521aef49c61cc" providerId="LiveId" clId="{3ACB659A-3C54-4CBF-9D5F-64EE57F06E34}" dt="2025-01-05T11:53:34.596" v="15619" actId="1076"/>
          <ac:spMkLst>
            <pc:docMk/>
            <pc:sldMk cId="252359608" sldId="324"/>
            <ac:spMk id="5" creationId="{85D9F803-CDBC-C74C-AF1B-2B5937D1C241}"/>
          </ac:spMkLst>
        </pc:spChg>
        <pc:spChg chg="mod">
          <ac:chgData name="Daniel Savin" userId="767521aef49c61cc" providerId="LiveId" clId="{3ACB659A-3C54-4CBF-9D5F-64EE57F06E34}" dt="2025-01-05T11:48:41.961" v="15050" actId="26606"/>
          <ac:spMkLst>
            <pc:docMk/>
            <pc:sldMk cId="252359608" sldId="324"/>
            <ac:spMk id="12" creationId="{4D271BF5-BAA1-4CEB-A575-76A097FABBBA}"/>
          </ac:spMkLst>
        </pc:spChg>
        <pc:spChg chg="add">
          <ac:chgData name="Daniel Savin" userId="767521aef49c61cc" providerId="LiveId" clId="{3ACB659A-3C54-4CBF-9D5F-64EE57F06E34}" dt="2025-01-05T11:48:41.961" v="15050" actId="26606"/>
          <ac:spMkLst>
            <pc:docMk/>
            <pc:sldMk cId="252359608" sldId="324"/>
            <ac:spMk id="17" creationId="{69D47016-023F-44BD-981C-50E7A10A6609}"/>
          </ac:spMkLst>
        </pc:spChg>
        <pc:spChg chg="add">
          <ac:chgData name="Daniel Savin" userId="767521aef49c61cc" providerId="LiveId" clId="{3ACB659A-3C54-4CBF-9D5F-64EE57F06E34}" dt="2025-01-05T11:48:41.961" v="15050" actId="26606"/>
          <ac:spMkLst>
            <pc:docMk/>
            <pc:sldMk cId="252359608" sldId="324"/>
            <ac:spMk id="19" creationId="{6D8B37B0-0682-433E-BC8D-498C04ABD9A7}"/>
          </ac:spMkLst>
        </pc:spChg>
        <pc:picChg chg="add mod ord">
          <ac:chgData name="Daniel Savin" userId="767521aef49c61cc" providerId="LiveId" clId="{3ACB659A-3C54-4CBF-9D5F-64EE57F06E34}" dt="2025-01-05T11:49:57.945" v="15065" actId="1076"/>
          <ac:picMkLst>
            <pc:docMk/>
            <pc:sldMk cId="252359608" sldId="324"/>
            <ac:picMk id="4" creationId="{B11B6330-C8B2-C067-4254-6D70C16D0C14}"/>
          </ac:picMkLst>
        </pc:picChg>
        <pc:picChg chg="add mod">
          <ac:chgData name="Daniel Savin" userId="767521aef49c61cc" providerId="LiveId" clId="{3ACB659A-3C54-4CBF-9D5F-64EE57F06E34}" dt="2025-01-05T11:50:04.669" v="15066" actId="1076"/>
          <ac:picMkLst>
            <pc:docMk/>
            <pc:sldMk cId="252359608" sldId="324"/>
            <ac:picMk id="7" creationId="{508471AF-CDD4-D229-5366-391BAF445C16}"/>
          </ac:picMkLst>
        </pc:picChg>
      </pc:sldChg>
      <pc:sldChg chg="modSp mod">
        <pc:chgData name="Daniel Savin" userId="767521aef49c61cc" providerId="LiveId" clId="{3ACB659A-3C54-4CBF-9D5F-64EE57F06E34}" dt="2025-01-03T17:31:58.406" v="20" actId="20577"/>
        <pc:sldMkLst>
          <pc:docMk/>
          <pc:sldMk cId="1277611629" sldId="327"/>
        </pc:sldMkLst>
        <pc:spChg chg="mod">
          <ac:chgData name="Daniel Savin" userId="767521aef49c61cc" providerId="LiveId" clId="{3ACB659A-3C54-4CBF-9D5F-64EE57F06E34}" dt="2025-01-03T17:31:58.406" v="20" actId="20577"/>
          <ac:spMkLst>
            <pc:docMk/>
            <pc:sldMk cId="1277611629" sldId="327"/>
            <ac:spMk id="6" creationId="{2C36AF9D-A911-994B-90EA-013D4CDA5604}"/>
          </ac:spMkLst>
        </pc:spChg>
      </pc:sldChg>
      <pc:sldChg chg="add del">
        <pc:chgData name="Daniel Savin" userId="767521aef49c61cc" providerId="LiveId" clId="{3ACB659A-3C54-4CBF-9D5F-64EE57F06E34}" dt="2025-01-03T18:48:52.678" v="4294" actId="2696"/>
        <pc:sldMkLst>
          <pc:docMk/>
          <pc:sldMk cId="1147106978" sldId="333"/>
        </pc:sldMkLst>
      </pc:sldChg>
      <pc:sldChg chg="modSp add mod">
        <pc:chgData name="Daniel Savin" userId="767521aef49c61cc" providerId="LiveId" clId="{3ACB659A-3C54-4CBF-9D5F-64EE57F06E34}" dt="2025-01-03T18:51:37.168" v="4540" actId="20577"/>
        <pc:sldMkLst>
          <pc:docMk/>
          <pc:sldMk cId="3435671696" sldId="333"/>
        </pc:sldMkLst>
        <pc:spChg chg="mod">
          <ac:chgData name="Daniel Savin" userId="767521aef49c61cc" providerId="LiveId" clId="{3ACB659A-3C54-4CBF-9D5F-64EE57F06E34}" dt="2025-01-03T18:51:37.168" v="4540" actId="20577"/>
          <ac:spMkLst>
            <pc:docMk/>
            <pc:sldMk cId="3435671696" sldId="333"/>
            <ac:spMk id="5" creationId="{E3431D29-340B-D19C-78E8-F33966EBC538}"/>
          </ac:spMkLst>
        </pc:spChg>
      </pc:sldChg>
      <pc:sldChg chg="addSp modSp add mod">
        <pc:chgData name="Daniel Savin" userId="767521aef49c61cc" providerId="LiveId" clId="{3ACB659A-3C54-4CBF-9D5F-64EE57F06E34}" dt="2025-01-05T11:20:30.750" v="14270" actId="20577"/>
        <pc:sldMkLst>
          <pc:docMk/>
          <pc:sldMk cId="380059543" sldId="334"/>
        </pc:sldMkLst>
        <pc:spChg chg="mod">
          <ac:chgData name="Daniel Savin" userId="767521aef49c61cc" providerId="LiveId" clId="{3ACB659A-3C54-4CBF-9D5F-64EE57F06E34}" dt="2025-01-05T11:20:30.750" v="14270" actId="20577"/>
          <ac:spMkLst>
            <pc:docMk/>
            <pc:sldMk cId="380059543" sldId="334"/>
            <ac:spMk id="8" creationId="{E1C0F6F2-5EBA-0B5A-4955-CBF66EE452F4}"/>
          </ac:spMkLst>
        </pc:spChg>
        <pc:picChg chg="add mod">
          <ac:chgData name="Daniel Savin" userId="767521aef49c61cc" providerId="LiveId" clId="{3ACB659A-3C54-4CBF-9D5F-64EE57F06E34}" dt="2025-01-05T11:20:23.563" v="14266" actId="1076"/>
          <ac:picMkLst>
            <pc:docMk/>
            <pc:sldMk cId="380059543" sldId="334"/>
            <ac:picMk id="3" creationId="{8F3011E9-C910-72C4-CFA7-F1790989A139}"/>
          </ac:picMkLst>
        </pc:picChg>
        <pc:picChg chg="add mod">
          <ac:chgData name="Daniel Savin" userId="767521aef49c61cc" providerId="LiveId" clId="{3ACB659A-3C54-4CBF-9D5F-64EE57F06E34}" dt="2025-01-05T11:20:26.278" v="14267" actId="1076"/>
          <ac:picMkLst>
            <pc:docMk/>
            <pc:sldMk cId="380059543" sldId="334"/>
            <ac:picMk id="6" creationId="{32B8FF5F-8014-48FB-A265-C44626569A03}"/>
          </ac:picMkLst>
        </pc:picChg>
      </pc:sldChg>
      <pc:sldChg chg="addSp delSp modSp add mod">
        <pc:chgData name="Daniel Savin" userId="767521aef49c61cc" providerId="LiveId" clId="{3ACB659A-3C54-4CBF-9D5F-64EE57F06E34}" dt="2025-01-05T10:01:52.364" v="13898" actId="13926"/>
        <pc:sldMkLst>
          <pc:docMk/>
          <pc:sldMk cId="786282896" sldId="335"/>
        </pc:sldMkLst>
        <pc:spChg chg="mod">
          <ac:chgData name="Daniel Savin" userId="767521aef49c61cc" providerId="LiveId" clId="{3ACB659A-3C54-4CBF-9D5F-64EE57F06E34}" dt="2025-01-04T11:33:56.852" v="9949" actId="26606"/>
          <ac:spMkLst>
            <pc:docMk/>
            <pc:sldMk cId="786282896" sldId="335"/>
            <ac:spMk id="3" creationId="{3CD6FB7D-2E7B-3A61-D136-872AAE727E84}"/>
          </ac:spMkLst>
        </pc:spChg>
        <pc:spChg chg="mod ord">
          <ac:chgData name="Daniel Savin" userId="767521aef49c61cc" providerId="LiveId" clId="{3ACB659A-3C54-4CBF-9D5F-64EE57F06E34}" dt="2025-01-05T10:00:58.945" v="13805" actId="26606"/>
          <ac:spMkLst>
            <pc:docMk/>
            <pc:sldMk cId="786282896" sldId="335"/>
            <ac:spMk id="4" creationId="{088E55DD-556F-4D99-B681-E1A8DD627E94}"/>
          </ac:spMkLst>
        </pc:spChg>
        <pc:spChg chg="mod">
          <ac:chgData name="Daniel Savin" userId="767521aef49c61cc" providerId="LiveId" clId="{3ACB659A-3C54-4CBF-9D5F-64EE57F06E34}" dt="2025-01-05T10:01:52.364" v="13898" actId="13926"/>
          <ac:spMkLst>
            <pc:docMk/>
            <pc:sldMk cId="786282896" sldId="335"/>
            <ac:spMk id="5" creationId="{BF5745E6-FD74-1951-515D-20FD8C868700}"/>
          </ac:spMkLst>
        </pc:spChg>
        <pc:spChg chg="del">
          <ac:chgData name="Daniel Savin" userId="767521aef49c61cc" providerId="LiveId" clId="{3ACB659A-3C54-4CBF-9D5F-64EE57F06E34}" dt="2025-01-04T11:33:56.852" v="9949" actId="26606"/>
          <ac:spMkLst>
            <pc:docMk/>
            <pc:sldMk cId="786282896" sldId="335"/>
            <ac:spMk id="20" creationId="{CFBEB911-97ED-A223-CBD6-E9B9B12633FE}"/>
          </ac:spMkLst>
        </pc:spChg>
        <pc:spChg chg="del">
          <ac:chgData name="Daniel Savin" userId="767521aef49c61cc" providerId="LiveId" clId="{3ACB659A-3C54-4CBF-9D5F-64EE57F06E34}" dt="2025-01-04T11:33:56.852" v="9949" actId="26606"/>
          <ac:spMkLst>
            <pc:docMk/>
            <pc:sldMk cId="786282896" sldId="335"/>
            <ac:spMk id="22" creationId="{E0A5573A-9BEF-1F39-14B1-AD44701BF637}"/>
          </ac:spMkLst>
        </pc:spChg>
        <pc:spChg chg="del">
          <ac:chgData name="Daniel Savin" userId="767521aef49c61cc" providerId="LiveId" clId="{3ACB659A-3C54-4CBF-9D5F-64EE57F06E34}" dt="2025-01-04T11:33:56.852" v="9949" actId="26606"/>
          <ac:spMkLst>
            <pc:docMk/>
            <pc:sldMk cId="786282896" sldId="335"/>
            <ac:spMk id="24" creationId="{59150B61-2B3F-F046-ED93-6310A849BD4A}"/>
          </ac:spMkLst>
        </pc:spChg>
        <pc:spChg chg="add del">
          <ac:chgData name="Daniel Savin" userId="767521aef49c61cc" providerId="LiveId" clId="{3ACB659A-3C54-4CBF-9D5F-64EE57F06E34}" dt="2025-01-05T10:00:58.945" v="13805" actId="26606"/>
          <ac:spMkLst>
            <pc:docMk/>
            <pc:sldMk cId="786282896" sldId="335"/>
            <ac:spMk id="29" creationId="{9B8B49ED-6693-497D-8823-F50F891E8DBC}"/>
          </ac:spMkLst>
        </pc:spChg>
        <pc:spChg chg="add del">
          <ac:chgData name="Daniel Savin" userId="767521aef49c61cc" providerId="LiveId" clId="{3ACB659A-3C54-4CBF-9D5F-64EE57F06E34}" dt="2025-01-05T10:00:58.945" v="13805" actId="26606"/>
          <ac:spMkLst>
            <pc:docMk/>
            <pc:sldMk cId="786282896" sldId="335"/>
            <ac:spMk id="31" creationId="{8DCD3BD4-4F32-431E-A9C3-8D2DA60CD7D8}"/>
          </ac:spMkLst>
        </pc:spChg>
        <pc:spChg chg="add del">
          <ac:chgData name="Daniel Savin" userId="767521aef49c61cc" providerId="LiveId" clId="{3ACB659A-3C54-4CBF-9D5F-64EE57F06E34}" dt="2025-01-05T10:00:58.945" v="13805" actId="26606"/>
          <ac:spMkLst>
            <pc:docMk/>
            <pc:sldMk cId="786282896" sldId="335"/>
            <ac:spMk id="33" creationId="{336AAC24-A98C-465E-AFEE-69D698E77330}"/>
          </ac:spMkLst>
        </pc:spChg>
        <pc:spChg chg="add del">
          <ac:chgData name="Daniel Savin" userId="767521aef49c61cc" providerId="LiveId" clId="{3ACB659A-3C54-4CBF-9D5F-64EE57F06E34}" dt="2025-01-05T10:01:09.652" v="13808" actId="26606"/>
          <ac:spMkLst>
            <pc:docMk/>
            <pc:sldMk cId="786282896" sldId="335"/>
            <ac:spMk id="38" creationId="{9B8B49ED-6693-497D-8823-F50F891E8DBC}"/>
          </ac:spMkLst>
        </pc:spChg>
        <pc:spChg chg="add del">
          <ac:chgData name="Daniel Savin" userId="767521aef49c61cc" providerId="LiveId" clId="{3ACB659A-3C54-4CBF-9D5F-64EE57F06E34}" dt="2025-01-05T10:01:09.652" v="13808" actId="26606"/>
          <ac:spMkLst>
            <pc:docMk/>
            <pc:sldMk cId="786282896" sldId="335"/>
            <ac:spMk id="40" creationId="{8DCD3BD4-4F32-431E-A9C3-8D2DA60CD7D8}"/>
          </ac:spMkLst>
        </pc:spChg>
        <pc:spChg chg="add del">
          <ac:chgData name="Daniel Savin" userId="767521aef49c61cc" providerId="LiveId" clId="{3ACB659A-3C54-4CBF-9D5F-64EE57F06E34}" dt="2025-01-05T10:01:09.652" v="13808" actId="26606"/>
          <ac:spMkLst>
            <pc:docMk/>
            <pc:sldMk cId="786282896" sldId="335"/>
            <ac:spMk id="42" creationId="{336AAC24-A98C-465E-AFEE-69D698E77330}"/>
          </ac:spMkLst>
        </pc:spChg>
        <pc:spChg chg="add">
          <ac:chgData name="Daniel Savin" userId="767521aef49c61cc" providerId="LiveId" clId="{3ACB659A-3C54-4CBF-9D5F-64EE57F06E34}" dt="2025-01-05T10:01:09.652" v="13808" actId="26606"/>
          <ac:spMkLst>
            <pc:docMk/>
            <pc:sldMk cId="786282896" sldId="335"/>
            <ac:spMk id="47" creationId="{F269BDC9-F5DC-4A16-9583-2F8CE418465E}"/>
          </ac:spMkLst>
        </pc:spChg>
        <pc:spChg chg="add">
          <ac:chgData name="Daniel Savin" userId="767521aef49c61cc" providerId="LiveId" clId="{3ACB659A-3C54-4CBF-9D5F-64EE57F06E34}" dt="2025-01-05T10:01:09.652" v="13808" actId="26606"/>
          <ac:spMkLst>
            <pc:docMk/>
            <pc:sldMk cId="786282896" sldId="335"/>
            <ac:spMk id="49" creationId="{903CE7F4-D1BB-4A5B-8E96-915177640385}"/>
          </ac:spMkLst>
        </pc:spChg>
        <pc:picChg chg="add del mod">
          <ac:chgData name="Daniel Savin" userId="767521aef49c61cc" providerId="LiveId" clId="{3ACB659A-3C54-4CBF-9D5F-64EE57F06E34}" dt="2025-01-05T10:00:53.634" v="13803" actId="478"/>
          <ac:picMkLst>
            <pc:docMk/>
            <pc:sldMk cId="786282896" sldId="335"/>
            <ac:picMk id="2" creationId="{35955829-6A12-9269-B49A-B05AAF1335EB}"/>
          </ac:picMkLst>
        </pc:picChg>
        <pc:picChg chg="del">
          <ac:chgData name="Daniel Savin" userId="767521aef49c61cc" providerId="LiveId" clId="{3ACB659A-3C54-4CBF-9D5F-64EE57F06E34}" dt="2025-01-04T11:27:24.957" v="9665" actId="478"/>
          <ac:picMkLst>
            <pc:docMk/>
            <pc:sldMk cId="786282896" sldId="335"/>
            <ac:picMk id="6" creationId="{B317E192-CC39-E63E-88D4-A6EB6385C2DF}"/>
          </ac:picMkLst>
        </pc:picChg>
        <pc:picChg chg="add mod">
          <ac:chgData name="Daniel Savin" userId="767521aef49c61cc" providerId="LiveId" clId="{3ACB659A-3C54-4CBF-9D5F-64EE57F06E34}" dt="2025-01-05T10:01:09.652" v="13808" actId="26606"/>
          <ac:picMkLst>
            <pc:docMk/>
            <pc:sldMk cId="786282896" sldId="335"/>
            <ac:picMk id="7" creationId="{32D8CFDA-C11B-6755-7E64-D2F2900FA4AE}"/>
          </ac:picMkLst>
        </pc:picChg>
      </pc:sldChg>
      <pc:sldChg chg="modSp add mod">
        <pc:chgData name="Daniel Savin" userId="767521aef49c61cc" providerId="LiveId" clId="{3ACB659A-3C54-4CBF-9D5F-64EE57F06E34}" dt="2025-01-04T11:35:41.838" v="10067" actId="27636"/>
        <pc:sldMkLst>
          <pc:docMk/>
          <pc:sldMk cId="2352340256" sldId="336"/>
        </pc:sldMkLst>
        <pc:spChg chg="mod">
          <ac:chgData name="Daniel Savin" userId="767521aef49c61cc" providerId="LiveId" clId="{3ACB659A-3C54-4CBF-9D5F-64EE57F06E34}" dt="2025-01-04T11:35:11.526" v="9999" actId="20577"/>
          <ac:spMkLst>
            <pc:docMk/>
            <pc:sldMk cId="2352340256" sldId="336"/>
            <ac:spMk id="3" creationId="{4129A8F4-77F6-92F3-F96F-E987582384C8}"/>
          </ac:spMkLst>
        </pc:spChg>
        <pc:spChg chg="mod">
          <ac:chgData name="Daniel Savin" userId="767521aef49c61cc" providerId="LiveId" clId="{3ACB659A-3C54-4CBF-9D5F-64EE57F06E34}" dt="2025-01-04T11:35:41.838" v="10067" actId="27636"/>
          <ac:spMkLst>
            <pc:docMk/>
            <pc:sldMk cId="2352340256" sldId="336"/>
            <ac:spMk id="5" creationId="{CD7EA1C6-175A-FCCE-3EEB-C428DB8F19EE}"/>
          </ac:spMkLst>
        </pc:spChg>
      </pc:sldChg>
      <pc:sldChg chg="addSp delSp modSp add mod">
        <pc:chgData name="Daniel Savin" userId="767521aef49c61cc" providerId="LiveId" clId="{3ACB659A-3C54-4CBF-9D5F-64EE57F06E34}" dt="2025-01-04T11:45:57.562" v="10912" actId="12"/>
        <pc:sldMkLst>
          <pc:docMk/>
          <pc:sldMk cId="831246750" sldId="337"/>
        </pc:sldMkLst>
        <pc:spChg chg="mod">
          <ac:chgData name="Daniel Savin" userId="767521aef49c61cc" providerId="LiveId" clId="{3ACB659A-3C54-4CBF-9D5F-64EE57F06E34}" dt="2025-01-04T11:37:41.220" v="10082" actId="26606"/>
          <ac:spMkLst>
            <pc:docMk/>
            <pc:sldMk cId="831246750" sldId="337"/>
            <ac:spMk id="3" creationId="{EE183A62-5711-9DBF-E150-D64F9283B577}"/>
          </ac:spMkLst>
        </pc:spChg>
        <pc:spChg chg="ord">
          <ac:chgData name="Daniel Savin" userId="767521aef49c61cc" providerId="LiveId" clId="{3ACB659A-3C54-4CBF-9D5F-64EE57F06E34}" dt="2025-01-04T11:37:41.220" v="10082" actId="26606"/>
          <ac:spMkLst>
            <pc:docMk/>
            <pc:sldMk cId="831246750" sldId="337"/>
            <ac:spMk id="4" creationId="{025D7854-4497-F057-69C0-36E90DD7719E}"/>
          </ac:spMkLst>
        </pc:spChg>
        <pc:spChg chg="mod">
          <ac:chgData name="Daniel Savin" userId="767521aef49c61cc" providerId="LiveId" clId="{3ACB659A-3C54-4CBF-9D5F-64EE57F06E34}" dt="2025-01-04T11:45:57.562" v="10912" actId="12"/>
          <ac:spMkLst>
            <pc:docMk/>
            <pc:sldMk cId="831246750" sldId="337"/>
            <ac:spMk id="8" creationId="{BD307E65-450F-3344-79F5-63373344DE4A}"/>
          </ac:spMkLst>
        </pc:spChg>
        <pc:spChg chg="del">
          <ac:chgData name="Daniel Savin" userId="767521aef49c61cc" providerId="LiveId" clId="{3ACB659A-3C54-4CBF-9D5F-64EE57F06E34}" dt="2025-01-04T11:37:41.220" v="10082" actId="26606"/>
          <ac:spMkLst>
            <pc:docMk/>
            <pc:sldMk cId="831246750" sldId="337"/>
            <ac:spMk id="18" creationId="{D659911C-6296-D1EF-A287-3E74B1360757}"/>
          </ac:spMkLst>
        </pc:spChg>
        <pc:spChg chg="del">
          <ac:chgData name="Daniel Savin" userId="767521aef49c61cc" providerId="LiveId" clId="{3ACB659A-3C54-4CBF-9D5F-64EE57F06E34}" dt="2025-01-04T11:37:41.220" v="10082" actId="26606"/>
          <ac:spMkLst>
            <pc:docMk/>
            <pc:sldMk cId="831246750" sldId="337"/>
            <ac:spMk id="20" creationId="{ED4F6A08-D398-E283-136B-C87E145E0CEE}"/>
          </ac:spMkLst>
        </pc:spChg>
        <pc:spChg chg="del">
          <ac:chgData name="Daniel Savin" userId="767521aef49c61cc" providerId="LiveId" clId="{3ACB659A-3C54-4CBF-9D5F-64EE57F06E34}" dt="2025-01-04T11:37:41.220" v="10082" actId="26606"/>
          <ac:spMkLst>
            <pc:docMk/>
            <pc:sldMk cId="831246750" sldId="337"/>
            <ac:spMk id="22" creationId="{08BA32BE-484E-EDC2-C816-39C9092C9D91}"/>
          </ac:spMkLst>
        </pc:spChg>
        <pc:spChg chg="add">
          <ac:chgData name="Daniel Savin" userId="767521aef49c61cc" providerId="LiveId" clId="{3ACB659A-3C54-4CBF-9D5F-64EE57F06E34}" dt="2025-01-04T11:37:41.220" v="10082" actId="26606"/>
          <ac:spMkLst>
            <pc:docMk/>
            <pc:sldMk cId="831246750" sldId="337"/>
            <ac:spMk id="27" creationId="{B7BD7FCF-A254-4A97-A15C-319B67622677}"/>
          </ac:spMkLst>
        </pc:spChg>
        <pc:spChg chg="add">
          <ac:chgData name="Daniel Savin" userId="767521aef49c61cc" providerId="LiveId" clId="{3ACB659A-3C54-4CBF-9D5F-64EE57F06E34}" dt="2025-01-04T11:37:41.220" v="10082" actId="26606"/>
          <ac:spMkLst>
            <pc:docMk/>
            <pc:sldMk cId="831246750" sldId="337"/>
            <ac:spMk id="29" creationId="{52FFAF72-6204-4676-9C6F-9A4CC4D91805}"/>
          </ac:spMkLst>
        </pc:spChg>
        <pc:picChg chg="add mod">
          <ac:chgData name="Daniel Savin" userId="767521aef49c61cc" providerId="LiveId" clId="{3ACB659A-3C54-4CBF-9D5F-64EE57F06E34}" dt="2025-01-04T11:37:41.220" v="10082" actId="26606"/>
          <ac:picMkLst>
            <pc:docMk/>
            <pc:sldMk cId="831246750" sldId="337"/>
            <ac:picMk id="5" creationId="{623B3DED-7447-68BE-65C5-FF6D7BF9AEE7}"/>
          </ac:picMkLst>
        </pc:picChg>
        <pc:picChg chg="del">
          <ac:chgData name="Daniel Savin" userId="767521aef49c61cc" providerId="LiveId" clId="{3ACB659A-3C54-4CBF-9D5F-64EE57F06E34}" dt="2025-01-04T11:37:05.618" v="10077" actId="478"/>
          <ac:picMkLst>
            <pc:docMk/>
            <pc:sldMk cId="831246750" sldId="337"/>
            <ac:picMk id="6" creationId="{37BD46B8-34BF-A882-A884-CD76B7AABE11}"/>
          </ac:picMkLst>
        </pc:pic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66A03F-2D89-4787-8E64-FA9F3984EB8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ABFB7865-D4D1-4397-A4E3-0A77A90111A6}">
      <dgm:prSet phldrT="[Texto]"/>
      <dgm:spPr/>
      <dgm:t>
        <a:bodyPr/>
        <a:lstStyle/>
        <a:p>
          <a:r>
            <a:rPr lang="es-ES" dirty="0" err="1"/>
            <a:t>Get</a:t>
          </a:r>
          <a:r>
            <a:rPr lang="es-ES" dirty="0"/>
            <a:t> </a:t>
          </a:r>
          <a:r>
            <a:rPr lang="es-ES" dirty="0" err="1"/>
            <a:t>the</a:t>
          </a:r>
          <a:r>
            <a:rPr lang="es-ES" dirty="0"/>
            <a:t> data</a:t>
          </a:r>
        </a:p>
      </dgm:t>
    </dgm:pt>
    <dgm:pt modelId="{52BE6E59-0435-4D98-ACEE-825F5EBAC139}" type="parTrans" cxnId="{067A628A-0A02-4EFE-97EF-79FA23937159}">
      <dgm:prSet/>
      <dgm:spPr/>
      <dgm:t>
        <a:bodyPr/>
        <a:lstStyle/>
        <a:p>
          <a:endParaRPr lang="es-ES"/>
        </a:p>
      </dgm:t>
    </dgm:pt>
    <dgm:pt modelId="{79FA0152-FCF6-4E1B-8AFE-0B2C1122917D}" type="sibTrans" cxnId="{067A628A-0A02-4EFE-97EF-79FA23937159}">
      <dgm:prSet/>
      <dgm:spPr/>
      <dgm:t>
        <a:bodyPr/>
        <a:lstStyle/>
        <a:p>
          <a:endParaRPr lang="es-ES"/>
        </a:p>
      </dgm:t>
    </dgm:pt>
    <dgm:pt modelId="{DE9E112C-A7EB-474B-BC9B-514133F4229E}">
      <dgm:prSet phldrT="[Texto]"/>
      <dgm:spPr/>
      <dgm:t>
        <a:bodyPr/>
        <a:lstStyle/>
        <a:p>
          <a:r>
            <a:rPr lang="es-ES" dirty="0" err="1"/>
            <a:t>Using</a:t>
          </a:r>
          <a:r>
            <a:rPr lang="es-ES" dirty="0"/>
            <a:t> </a:t>
          </a:r>
          <a:r>
            <a:rPr lang="es-ES" dirty="0" err="1"/>
            <a:t>the</a:t>
          </a:r>
          <a:r>
            <a:rPr lang="es-ES" dirty="0"/>
            <a:t> SpaceX API </a:t>
          </a:r>
          <a:r>
            <a:rPr lang="es-ES" dirty="0" err="1"/>
            <a:t>the</a:t>
          </a:r>
          <a:r>
            <a:rPr lang="es-ES" dirty="0"/>
            <a:t> </a:t>
          </a:r>
          <a:r>
            <a:rPr lang="es-ES" dirty="0" err="1"/>
            <a:t>initial</a:t>
          </a:r>
          <a:r>
            <a:rPr lang="es-ES" dirty="0"/>
            <a:t> data </a:t>
          </a:r>
          <a:r>
            <a:rPr lang="es-ES" dirty="0" err="1"/>
            <a:t>was</a:t>
          </a:r>
          <a:r>
            <a:rPr lang="es-ES" dirty="0"/>
            <a:t> </a:t>
          </a:r>
          <a:r>
            <a:rPr lang="es-ES" dirty="0" err="1"/>
            <a:t>collected</a:t>
          </a:r>
          <a:endParaRPr lang="es-ES" dirty="0"/>
        </a:p>
      </dgm:t>
    </dgm:pt>
    <dgm:pt modelId="{776A7613-E8F9-444C-A535-AD45AF8EB309}" type="parTrans" cxnId="{BAC80435-E417-467D-BD6D-2A2A66A8A417}">
      <dgm:prSet/>
      <dgm:spPr/>
      <dgm:t>
        <a:bodyPr/>
        <a:lstStyle/>
        <a:p>
          <a:endParaRPr lang="es-ES"/>
        </a:p>
      </dgm:t>
    </dgm:pt>
    <dgm:pt modelId="{E3C49DCB-5857-4176-B4BE-B89179FCC890}" type="sibTrans" cxnId="{BAC80435-E417-467D-BD6D-2A2A66A8A417}">
      <dgm:prSet/>
      <dgm:spPr/>
      <dgm:t>
        <a:bodyPr/>
        <a:lstStyle/>
        <a:p>
          <a:endParaRPr lang="es-ES"/>
        </a:p>
      </dgm:t>
    </dgm:pt>
    <dgm:pt modelId="{49975E29-2BCF-4222-A4D9-D758AEB93B61}">
      <dgm:prSet phldrT="[Texto]"/>
      <dgm:spPr/>
      <dgm:t>
        <a:bodyPr/>
        <a:lstStyle/>
        <a:p>
          <a:r>
            <a:rPr lang="es-ES" dirty="0"/>
            <a:t>Use </a:t>
          </a:r>
          <a:r>
            <a:rPr lang="es-ES" dirty="0" err="1"/>
            <a:t>the</a:t>
          </a:r>
          <a:r>
            <a:rPr lang="es-ES" dirty="0"/>
            <a:t> </a:t>
          </a:r>
          <a:r>
            <a:rPr lang="es-ES" dirty="0" err="1"/>
            <a:t>IDs</a:t>
          </a:r>
          <a:endParaRPr lang="es-ES" dirty="0"/>
        </a:p>
      </dgm:t>
    </dgm:pt>
    <dgm:pt modelId="{3EF7031F-5C7E-4B54-8C95-FA92069D4505}" type="parTrans" cxnId="{89CE351D-4E6A-41B3-92E9-020568ED472F}">
      <dgm:prSet/>
      <dgm:spPr/>
      <dgm:t>
        <a:bodyPr/>
        <a:lstStyle/>
        <a:p>
          <a:endParaRPr lang="es-ES"/>
        </a:p>
      </dgm:t>
    </dgm:pt>
    <dgm:pt modelId="{BE36A2A5-5635-4F87-9CB9-BB001B099D07}" type="sibTrans" cxnId="{89CE351D-4E6A-41B3-92E9-020568ED472F}">
      <dgm:prSet/>
      <dgm:spPr/>
      <dgm:t>
        <a:bodyPr/>
        <a:lstStyle/>
        <a:p>
          <a:endParaRPr lang="es-ES"/>
        </a:p>
      </dgm:t>
    </dgm:pt>
    <dgm:pt modelId="{30C42363-C1A7-42EB-A7F0-DEB0C3E985A9}">
      <dgm:prSet phldrT="[Texto]"/>
      <dgm:spPr/>
      <dgm:t>
        <a:bodyPr/>
        <a:lstStyle/>
        <a:p>
          <a:r>
            <a:rPr lang="es-ES" dirty="0" err="1"/>
            <a:t>Collect</a:t>
          </a:r>
          <a:r>
            <a:rPr lang="es-ES" dirty="0"/>
            <a:t> </a:t>
          </a:r>
          <a:r>
            <a:rPr lang="es-ES" dirty="0" err="1"/>
            <a:t>specific</a:t>
          </a:r>
          <a:r>
            <a:rPr lang="es-ES" dirty="0"/>
            <a:t> data </a:t>
          </a:r>
          <a:r>
            <a:rPr lang="es-ES" dirty="0" err="1"/>
            <a:t>about</a:t>
          </a:r>
          <a:r>
            <a:rPr lang="es-ES" dirty="0"/>
            <a:t> </a:t>
          </a:r>
          <a:r>
            <a:rPr lang="es-ES" dirty="0" err="1"/>
            <a:t>the</a:t>
          </a:r>
          <a:r>
            <a:rPr lang="es-ES" dirty="0"/>
            <a:t> </a:t>
          </a:r>
          <a:r>
            <a:rPr lang="es-ES" dirty="0" err="1"/>
            <a:t>launches</a:t>
          </a:r>
          <a:r>
            <a:rPr lang="es-ES" dirty="0"/>
            <a:t> </a:t>
          </a:r>
          <a:r>
            <a:rPr lang="es-ES" dirty="0" err="1"/>
            <a:t>using</a:t>
          </a:r>
          <a:r>
            <a:rPr lang="es-ES" dirty="0"/>
            <a:t> </a:t>
          </a:r>
          <a:r>
            <a:rPr lang="es-ES" dirty="0" err="1"/>
            <a:t>their</a:t>
          </a:r>
          <a:r>
            <a:rPr lang="es-ES" dirty="0"/>
            <a:t> ID</a:t>
          </a:r>
        </a:p>
      </dgm:t>
    </dgm:pt>
    <dgm:pt modelId="{E80F4888-EEB5-4E18-A569-A05E2574DAAF}" type="parTrans" cxnId="{17B88BEB-99A2-4BFE-83A5-9CF208215CFF}">
      <dgm:prSet/>
      <dgm:spPr/>
      <dgm:t>
        <a:bodyPr/>
        <a:lstStyle/>
        <a:p>
          <a:endParaRPr lang="es-ES"/>
        </a:p>
      </dgm:t>
    </dgm:pt>
    <dgm:pt modelId="{1243AE8C-2A02-4E89-9943-C16D5633D102}" type="sibTrans" cxnId="{17B88BEB-99A2-4BFE-83A5-9CF208215CFF}">
      <dgm:prSet/>
      <dgm:spPr/>
      <dgm:t>
        <a:bodyPr/>
        <a:lstStyle/>
        <a:p>
          <a:endParaRPr lang="es-ES"/>
        </a:p>
      </dgm:t>
    </dgm:pt>
    <dgm:pt modelId="{3F3A3A37-42A2-4126-8AC7-FCEBFD747533}">
      <dgm:prSet phldrT="[Texto]"/>
      <dgm:spPr/>
      <dgm:t>
        <a:bodyPr/>
        <a:lstStyle/>
        <a:p>
          <a:r>
            <a:rPr lang="es-ES" dirty="0" err="1"/>
            <a:t>Organize</a:t>
          </a:r>
          <a:r>
            <a:rPr lang="es-ES" dirty="0"/>
            <a:t> </a:t>
          </a:r>
          <a:r>
            <a:rPr lang="es-ES" dirty="0" err="1"/>
            <a:t>the</a:t>
          </a:r>
          <a:r>
            <a:rPr lang="es-ES" dirty="0"/>
            <a:t> data</a:t>
          </a:r>
        </a:p>
      </dgm:t>
    </dgm:pt>
    <dgm:pt modelId="{907EF79C-368B-4831-9DC6-6B31DE49012E}" type="parTrans" cxnId="{095329A4-B3DE-4232-A6EF-7C81B88831BA}">
      <dgm:prSet/>
      <dgm:spPr/>
      <dgm:t>
        <a:bodyPr/>
        <a:lstStyle/>
        <a:p>
          <a:endParaRPr lang="es-ES"/>
        </a:p>
      </dgm:t>
    </dgm:pt>
    <dgm:pt modelId="{3CD4A69E-89DA-4522-995A-1304549CEE8E}" type="sibTrans" cxnId="{095329A4-B3DE-4232-A6EF-7C81B88831BA}">
      <dgm:prSet/>
      <dgm:spPr/>
      <dgm:t>
        <a:bodyPr/>
        <a:lstStyle/>
        <a:p>
          <a:endParaRPr lang="es-ES"/>
        </a:p>
      </dgm:t>
    </dgm:pt>
    <dgm:pt modelId="{0A68A14E-1707-468D-A47F-9B29307B39AA}">
      <dgm:prSet phldrT="[Texto]"/>
      <dgm:spPr/>
      <dgm:t>
        <a:bodyPr/>
        <a:lstStyle/>
        <a:p>
          <a:r>
            <a:rPr lang="es-ES" dirty="0" err="1"/>
            <a:t>Organize</a:t>
          </a:r>
          <a:r>
            <a:rPr lang="es-ES" dirty="0"/>
            <a:t> </a:t>
          </a:r>
          <a:r>
            <a:rPr lang="es-ES" dirty="0" err="1"/>
            <a:t>the</a:t>
          </a:r>
          <a:r>
            <a:rPr lang="es-ES" dirty="0"/>
            <a:t> final </a:t>
          </a:r>
          <a:r>
            <a:rPr lang="es-ES" dirty="0" err="1"/>
            <a:t>dataframe</a:t>
          </a:r>
          <a:r>
            <a:rPr lang="es-ES" dirty="0"/>
            <a:t> </a:t>
          </a:r>
          <a:r>
            <a:rPr lang="es-ES" dirty="0" err="1"/>
            <a:t>using</a:t>
          </a:r>
          <a:r>
            <a:rPr lang="es-ES" dirty="0"/>
            <a:t> </a:t>
          </a:r>
          <a:r>
            <a:rPr lang="es-ES" dirty="0" err="1"/>
            <a:t>all</a:t>
          </a:r>
          <a:r>
            <a:rPr lang="es-ES" dirty="0"/>
            <a:t> </a:t>
          </a:r>
          <a:r>
            <a:rPr lang="es-ES" dirty="0" err="1"/>
            <a:t>the</a:t>
          </a:r>
          <a:r>
            <a:rPr lang="es-ES" dirty="0"/>
            <a:t> </a:t>
          </a:r>
          <a:r>
            <a:rPr lang="es-ES" dirty="0" err="1"/>
            <a:t>gathered</a:t>
          </a:r>
          <a:r>
            <a:rPr lang="es-ES" dirty="0"/>
            <a:t> data</a:t>
          </a:r>
        </a:p>
      </dgm:t>
    </dgm:pt>
    <dgm:pt modelId="{50DFD4B3-AED1-4DF2-8BAA-A280D6766768}" type="parTrans" cxnId="{0E1067D1-5EF0-44EF-AE04-57B99AFCDDEE}">
      <dgm:prSet/>
      <dgm:spPr/>
      <dgm:t>
        <a:bodyPr/>
        <a:lstStyle/>
        <a:p>
          <a:endParaRPr lang="es-ES"/>
        </a:p>
      </dgm:t>
    </dgm:pt>
    <dgm:pt modelId="{9F0AF3C4-B000-42FD-8FE5-9A6031F0A53F}" type="sibTrans" cxnId="{0E1067D1-5EF0-44EF-AE04-57B99AFCDDEE}">
      <dgm:prSet/>
      <dgm:spPr/>
      <dgm:t>
        <a:bodyPr/>
        <a:lstStyle/>
        <a:p>
          <a:endParaRPr lang="es-ES"/>
        </a:p>
      </dgm:t>
    </dgm:pt>
    <dgm:pt modelId="{FB11E655-6753-4809-B83E-83AB3C698DA2}" type="pres">
      <dgm:prSet presAssocID="{4266A03F-2D89-4787-8E64-FA9F3984EB8C}" presName="Name0" presStyleCnt="0">
        <dgm:presLayoutVars>
          <dgm:dir/>
          <dgm:animLvl val="lvl"/>
          <dgm:resizeHandles val="exact"/>
        </dgm:presLayoutVars>
      </dgm:prSet>
      <dgm:spPr/>
    </dgm:pt>
    <dgm:pt modelId="{43B6B3FD-0E03-4A89-A2B5-AFB0BADC3C7B}" type="pres">
      <dgm:prSet presAssocID="{4266A03F-2D89-4787-8E64-FA9F3984EB8C}" presName="tSp" presStyleCnt="0"/>
      <dgm:spPr/>
    </dgm:pt>
    <dgm:pt modelId="{6E063A10-A20D-4503-9139-F2A184717584}" type="pres">
      <dgm:prSet presAssocID="{4266A03F-2D89-4787-8E64-FA9F3984EB8C}" presName="bSp" presStyleCnt="0"/>
      <dgm:spPr/>
    </dgm:pt>
    <dgm:pt modelId="{CD73C614-3384-4006-946C-18E129EB225F}" type="pres">
      <dgm:prSet presAssocID="{4266A03F-2D89-4787-8E64-FA9F3984EB8C}" presName="process" presStyleCnt="0"/>
      <dgm:spPr/>
    </dgm:pt>
    <dgm:pt modelId="{6AABDACE-19B5-42A1-B4EA-B88CA1589096}" type="pres">
      <dgm:prSet presAssocID="{ABFB7865-D4D1-4397-A4E3-0A77A90111A6}" presName="composite1" presStyleCnt="0"/>
      <dgm:spPr/>
    </dgm:pt>
    <dgm:pt modelId="{16ECE54A-59DD-45D3-8D79-6818F384F451}" type="pres">
      <dgm:prSet presAssocID="{ABFB7865-D4D1-4397-A4E3-0A77A90111A6}" presName="dummyNode1" presStyleLbl="node1" presStyleIdx="0" presStyleCnt="3"/>
      <dgm:spPr/>
    </dgm:pt>
    <dgm:pt modelId="{47B85BB1-15E0-4F53-A746-F21D3B9D4174}" type="pres">
      <dgm:prSet presAssocID="{ABFB7865-D4D1-4397-A4E3-0A77A90111A6}" presName="childNode1" presStyleLbl="bgAcc1" presStyleIdx="0" presStyleCnt="3">
        <dgm:presLayoutVars>
          <dgm:bulletEnabled val="1"/>
        </dgm:presLayoutVars>
      </dgm:prSet>
      <dgm:spPr/>
    </dgm:pt>
    <dgm:pt modelId="{8D93A33B-8CC4-474B-93B5-7431DBA62B27}" type="pres">
      <dgm:prSet presAssocID="{ABFB7865-D4D1-4397-A4E3-0A77A90111A6}" presName="childNode1tx" presStyleLbl="bgAcc1" presStyleIdx="0" presStyleCnt="3">
        <dgm:presLayoutVars>
          <dgm:bulletEnabled val="1"/>
        </dgm:presLayoutVars>
      </dgm:prSet>
      <dgm:spPr/>
    </dgm:pt>
    <dgm:pt modelId="{94CD8CA2-FF9E-4A1C-8DA0-3730026CD0E1}" type="pres">
      <dgm:prSet presAssocID="{ABFB7865-D4D1-4397-A4E3-0A77A90111A6}" presName="parentNode1" presStyleLbl="node1" presStyleIdx="0" presStyleCnt="3">
        <dgm:presLayoutVars>
          <dgm:chMax val="1"/>
          <dgm:bulletEnabled val="1"/>
        </dgm:presLayoutVars>
      </dgm:prSet>
      <dgm:spPr/>
    </dgm:pt>
    <dgm:pt modelId="{AECCD60C-0FCA-4D59-9BEA-EF8ED7E8DAC8}" type="pres">
      <dgm:prSet presAssocID="{ABFB7865-D4D1-4397-A4E3-0A77A90111A6}" presName="connSite1" presStyleCnt="0"/>
      <dgm:spPr/>
    </dgm:pt>
    <dgm:pt modelId="{9739038C-BEA5-4A73-B30D-80AC7E2ECF42}" type="pres">
      <dgm:prSet presAssocID="{79FA0152-FCF6-4E1B-8AFE-0B2C1122917D}" presName="Name9" presStyleLbl="sibTrans2D1" presStyleIdx="0" presStyleCnt="2"/>
      <dgm:spPr/>
    </dgm:pt>
    <dgm:pt modelId="{0EA0D580-D363-4B1B-85DB-26B2287DE5F2}" type="pres">
      <dgm:prSet presAssocID="{49975E29-2BCF-4222-A4D9-D758AEB93B61}" presName="composite2" presStyleCnt="0"/>
      <dgm:spPr/>
    </dgm:pt>
    <dgm:pt modelId="{26B44A76-B672-4775-AE70-62A0DC028C0E}" type="pres">
      <dgm:prSet presAssocID="{49975E29-2BCF-4222-A4D9-D758AEB93B61}" presName="dummyNode2" presStyleLbl="node1" presStyleIdx="0" presStyleCnt="3"/>
      <dgm:spPr/>
    </dgm:pt>
    <dgm:pt modelId="{DEE27978-30D0-494E-90F8-18A925930F3A}" type="pres">
      <dgm:prSet presAssocID="{49975E29-2BCF-4222-A4D9-D758AEB93B61}" presName="childNode2" presStyleLbl="bgAcc1" presStyleIdx="1" presStyleCnt="3">
        <dgm:presLayoutVars>
          <dgm:bulletEnabled val="1"/>
        </dgm:presLayoutVars>
      </dgm:prSet>
      <dgm:spPr/>
    </dgm:pt>
    <dgm:pt modelId="{28CDBB3D-C5A3-477F-B17E-A92F5AEC151C}" type="pres">
      <dgm:prSet presAssocID="{49975E29-2BCF-4222-A4D9-D758AEB93B61}" presName="childNode2tx" presStyleLbl="bgAcc1" presStyleIdx="1" presStyleCnt="3">
        <dgm:presLayoutVars>
          <dgm:bulletEnabled val="1"/>
        </dgm:presLayoutVars>
      </dgm:prSet>
      <dgm:spPr/>
    </dgm:pt>
    <dgm:pt modelId="{6DD00568-351C-4C7D-9F01-0ED5A16BBD20}" type="pres">
      <dgm:prSet presAssocID="{49975E29-2BCF-4222-A4D9-D758AEB93B61}" presName="parentNode2" presStyleLbl="node1" presStyleIdx="1" presStyleCnt="3" custLinFactNeighborX="1018" custLinFactNeighborY="-3839">
        <dgm:presLayoutVars>
          <dgm:chMax val="0"/>
          <dgm:bulletEnabled val="1"/>
        </dgm:presLayoutVars>
      </dgm:prSet>
      <dgm:spPr/>
    </dgm:pt>
    <dgm:pt modelId="{A1B5B7E5-366B-452F-A950-01B7239C5855}" type="pres">
      <dgm:prSet presAssocID="{49975E29-2BCF-4222-A4D9-D758AEB93B61}" presName="connSite2" presStyleCnt="0"/>
      <dgm:spPr/>
    </dgm:pt>
    <dgm:pt modelId="{08D401F2-D8C4-497E-8EC4-BFD9678F926A}" type="pres">
      <dgm:prSet presAssocID="{BE36A2A5-5635-4F87-9CB9-BB001B099D07}" presName="Name18" presStyleLbl="sibTrans2D1" presStyleIdx="1" presStyleCnt="2"/>
      <dgm:spPr/>
    </dgm:pt>
    <dgm:pt modelId="{C9060C33-6B76-4B44-A11B-7A5C60C3FEF5}" type="pres">
      <dgm:prSet presAssocID="{3F3A3A37-42A2-4126-8AC7-FCEBFD747533}" presName="composite1" presStyleCnt="0"/>
      <dgm:spPr/>
    </dgm:pt>
    <dgm:pt modelId="{6D22C07B-FABE-4B25-BB2D-C63C72D79C63}" type="pres">
      <dgm:prSet presAssocID="{3F3A3A37-42A2-4126-8AC7-FCEBFD747533}" presName="dummyNode1" presStyleLbl="node1" presStyleIdx="1" presStyleCnt="3"/>
      <dgm:spPr/>
    </dgm:pt>
    <dgm:pt modelId="{65BCF709-5BDB-417F-B232-A8AA64233877}" type="pres">
      <dgm:prSet presAssocID="{3F3A3A37-42A2-4126-8AC7-FCEBFD747533}" presName="childNode1" presStyleLbl="bgAcc1" presStyleIdx="2" presStyleCnt="3">
        <dgm:presLayoutVars>
          <dgm:bulletEnabled val="1"/>
        </dgm:presLayoutVars>
      </dgm:prSet>
      <dgm:spPr/>
    </dgm:pt>
    <dgm:pt modelId="{E86E8978-1166-4D46-82B1-565DAE3EE019}" type="pres">
      <dgm:prSet presAssocID="{3F3A3A37-42A2-4126-8AC7-FCEBFD747533}" presName="childNode1tx" presStyleLbl="bgAcc1" presStyleIdx="2" presStyleCnt="3">
        <dgm:presLayoutVars>
          <dgm:bulletEnabled val="1"/>
        </dgm:presLayoutVars>
      </dgm:prSet>
      <dgm:spPr/>
    </dgm:pt>
    <dgm:pt modelId="{4926FFD1-3B8C-4AB1-9E1E-6B74EA0CF21E}" type="pres">
      <dgm:prSet presAssocID="{3F3A3A37-42A2-4126-8AC7-FCEBFD747533}" presName="parentNode1" presStyleLbl="node1" presStyleIdx="2" presStyleCnt="3">
        <dgm:presLayoutVars>
          <dgm:chMax val="1"/>
          <dgm:bulletEnabled val="1"/>
        </dgm:presLayoutVars>
      </dgm:prSet>
      <dgm:spPr/>
    </dgm:pt>
    <dgm:pt modelId="{B58898A2-A5EA-4E8F-BC51-7B2866DE56E1}" type="pres">
      <dgm:prSet presAssocID="{3F3A3A37-42A2-4126-8AC7-FCEBFD747533}" presName="connSite1" presStyleCnt="0"/>
      <dgm:spPr/>
    </dgm:pt>
  </dgm:ptLst>
  <dgm:cxnLst>
    <dgm:cxn modelId="{D8030813-BB42-4828-99C2-8AA3F29FC187}" type="presOf" srcId="{0A68A14E-1707-468D-A47F-9B29307B39AA}" destId="{65BCF709-5BDB-417F-B232-A8AA64233877}" srcOrd="0" destOrd="0" presId="urn:microsoft.com/office/officeart/2005/8/layout/hProcess4"/>
    <dgm:cxn modelId="{ED93A917-A7AA-4AEF-8909-930B7DF056F0}" type="presOf" srcId="{BE36A2A5-5635-4F87-9CB9-BB001B099D07}" destId="{08D401F2-D8C4-497E-8EC4-BFD9678F926A}" srcOrd="0" destOrd="0" presId="urn:microsoft.com/office/officeart/2005/8/layout/hProcess4"/>
    <dgm:cxn modelId="{5675DA1C-864B-407B-BAEC-7AAD2B1C8FDB}" type="presOf" srcId="{DE9E112C-A7EB-474B-BC9B-514133F4229E}" destId="{8D93A33B-8CC4-474B-93B5-7431DBA62B27}" srcOrd="1" destOrd="0" presId="urn:microsoft.com/office/officeart/2005/8/layout/hProcess4"/>
    <dgm:cxn modelId="{89CE351D-4E6A-41B3-92E9-020568ED472F}" srcId="{4266A03F-2D89-4787-8E64-FA9F3984EB8C}" destId="{49975E29-2BCF-4222-A4D9-D758AEB93B61}" srcOrd="1" destOrd="0" parTransId="{3EF7031F-5C7E-4B54-8C95-FA92069D4505}" sibTransId="{BE36A2A5-5635-4F87-9CB9-BB001B099D07}"/>
    <dgm:cxn modelId="{AEA83E27-59E9-436C-A8D8-0E0F136FA15E}" type="presOf" srcId="{DE9E112C-A7EB-474B-BC9B-514133F4229E}" destId="{47B85BB1-15E0-4F53-A746-F21D3B9D4174}" srcOrd="0" destOrd="0" presId="urn:microsoft.com/office/officeart/2005/8/layout/hProcess4"/>
    <dgm:cxn modelId="{BAC80435-E417-467D-BD6D-2A2A66A8A417}" srcId="{ABFB7865-D4D1-4397-A4E3-0A77A90111A6}" destId="{DE9E112C-A7EB-474B-BC9B-514133F4229E}" srcOrd="0" destOrd="0" parTransId="{776A7613-E8F9-444C-A535-AD45AF8EB309}" sibTransId="{E3C49DCB-5857-4176-B4BE-B89179FCC890}"/>
    <dgm:cxn modelId="{B8E38C3B-F01B-4E45-B348-BC83DF6C9933}" type="presOf" srcId="{3F3A3A37-42A2-4126-8AC7-FCEBFD747533}" destId="{4926FFD1-3B8C-4AB1-9E1E-6B74EA0CF21E}" srcOrd="0" destOrd="0" presId="urn:microsoft.com/office/officeart/2005/8/layout/hProcess4"/>
    <dgm:cxn modelId="{EF5BBC3F-7CE7-4780-AB64-4B708D95937E}" type="presOf" srcId="{30C42363-C1A7-42EB-A7F0-DEB0C3E985A9}" destId="{DEE27978-30D0-494E-90F8-18A925930F3A}" srcOrd="0" destOrd="0" presId="urn:microsoft.com/office/officeart/2005/8/layout/hProcess4"/>
    <dgm:cxn modelId="{BEA3BE4D-25BD-4F65-ACFF-E552064D6A65}" type="presOf" srcId="{ABFB7865-D4D1-4397-A4E3-0A77A90111A6}" destId="{94CD8CA2-FF9E-4A1C-8DA0-3730026CD0E1}" srcOrd="0" destOrd="0" presId="urn:microsoft.com/office/officeart/2005/8/layout/hProcess4"/>
    <dgm:cxn modelId="{552E504F-3FED-406A-A429-397F27B7C825}" type="presOf" srcId="{0A68A14E-1707-468D-A47F-9B29307B39AA}" destId="{E86E8978-1166-4D46-82B1-565DAE3EE019}" srcOrd="1" destOrd="0" presId="urn:microsoft.com/office/officeart/2005/8/layout/hProcess4"/>
    <dgm:cxn modelId="{C897F174-3FC1-4C58-B7E2-FDFC12DC6F47}" type="presOf" srcId="{79FA0152-FCF6-4E1B-8AFE-0B2C1122917D}" destId="{9739038C-BEA5-4A73-B30D-80AC7E2ECF42}" srcOrd="0" destOrd="0" presId="urn:microsoft.com/office/officeart/2005/8/layout/hProcess4"/>
    <dgm:cxn modelId="{C9500077-1449-4B57-B8A2-3C450FB79F2F}" type="presOf" srcId="{49975E29-2BCF-4222-A4D9-D758AEB93B61}" destId="{6DD00568-351C-4C7D-9F01-0ED5A16BBD20}" srcOrd="0" destOrd="0" presId="urn:microsoft.com/office/officeart/2005/8/layout/hProcess4"/>
    <dgm:cxn modelId="{067A628A-0A02-4EFE-97EF-79FA23937159}" srcId="{4266A03F-2D89-4787-8E64-FA9F3984EB8C}" destId="{ABFB7865-D4D1-4397-A4E3-0A77A90111A6}" srcOrd="0" destOrd="0" parTransId="{52BE6E59-0435-4D98-ACEE-825F5EBAC139}" sibTransId="{79FA0152-FCF6-4E1B-8AFE-0B2C1122917D}"/>
    <dgm:cxn modelId="{8DD0359D-A1B8-49AB-A6CE-5A3631FD363B}" type="presOf" srcId="{4266A03F-2D89-4787-8E64-FA9F3984EB8C}" destId="{FB11E655-6753-4809-B83E-83AB3C698DA2}" srcOrd="0" destOrd="0" presId="urn:microsoft.com/office/officeart/2005/8/layout/hProcess4"/>
    <dgm:cxn modelId="{095329A4-B3DE-4232-A6EF-7C81B88831BA}" srcId="{4266A03F-2D89-4787-8E64-FA9F3984EB8C}" destId="{3F3A3A37-42A2-4126-8AC7-FCEBFD747533}" srcOrd="2" destOrd="0" parTransId="{907EF79C-368B-4831-9DC6-6B31DE49012E}" sibTransId="{3CD4A69E-89DA-4522-995A-1304549CEE8E}"/>
    <dgm:cxn modelId="{0AB4FFB1-F011-4CE0-A313-D25CF51EA987}" type="presOf" srcId="{30C42363-C1A7-42EB-A7F0-DEB0C3E985A9}" destId="{28CDBB3D-C5A3-477F-B17E-A92F5AEC151C}" srcOrd="1" destOrd="0" presId="urn:microsoft.com/office/officeart/2005/8/layout/hProcess4"/>
    <dgm:cxn modelId="{0E1067D1-5EF0-44EF-AE04-57B99AFCDDEE}" srcId="{3F3A3A37-42A2-4126-8AC7-FCEBFD747533}" destId="{0A68A14E-1707-468D-A47F-9B29307B39AA}" srcOrd="0" destOrd="0" parTransId="{50DFD4B3-AED1-4DF2-8BAA-A280D6766768}" sibTransId="{9F0AF3C4-B000-42FD-8FE5-9A6031F0A53F}"/>
    <dgm:cxn modelId="{17B88BEB-99A2-4BFE-83A5-9CF208215CFF}" srcId="{49975E29-2BCF-4222-A4D9-D758AEB93B61}" destId="{30C42363-C1A7-42EB-A7F0-DEB0C3E985A9}" srcOrd="0" destOrd="0" parTransId="{E80F4888-EEB5-4E18-A569-A05E2574DAAF}" sibTransId="{1243AE8C-2A02-4E89-9943-C16D5633D102}"/>
    <dgm:cxn modelId="{66126112-E478-4508-8D38-CFF8AF26BD6C}" type="presParOf" srcId="{FB11E655-6753-4809-B83E-83AB3C698DA2}" destId="{43B6B3FD-0E03-4A89-A2B5-AFB0BADC3C7B}" srcOrd="0" destOrd="0" presId="urn:microsoft.com/office/officeart/2005/8/layout/hProcess4"/>
    <dgm:cxn modelId="{F9BD0E5B-3848-4269-A10D-99CC139B8547}" type="presParOf" srcId="{FB11E655-6753-4809-B83E-83AB3C698DA2}" destId="{6E063A10-A20D-4503-9139-F2A184717584}" srcOrd="1" destOrd="0" presId="urn:microsoft.com/office/officeart/2005/8/layout/hProcess4"/>
    <dgm:cxn modelId="{5565508C-1EF4-4508-8B92-813787EC690B}" type="presParOf" srcId="{FB11E655-6753-4809-B83E-83AB3C698DA2}" destId="{CD73C614-3384-4006-946C-18E129EB225F}" srcOrd="2" destOrd="0" presId="urn:microsoft.com/office/officeart/2005/8/layout/hProcess4"/>
    <dgm:cxn modelId="{962B3648-FE3F-44CD-8CC3-2642266CD465}" type="presParOf" srcId="{CD73C614-3384-4006-946C-18E129EB225F}" destId="{6AABDACE-19B5-42A1-B4EA-B88CA1589096}" srcOrd="0" destOrd="0" presId="urn:microsoft.com/office/officeart/2005/8/layout/hProcess4"/>
    <dgm:cxn modelId="{D430282F-61CB-4676-9B29-FF457187F284}" type="presParOf" srcId="{6AABDACE-19B5-42A1-B4EA-B88CA1589096}" destId="{16ECE54A-59DD-45D3-8D79-6818F384F451}" srcOrd="0" destOrd="0" presId="urn:microsoft.com/office/officeart/2005/8/layout/hProcess4"/>
    <dgm:cxn modelId="{FF5C4366-B0A1-4497-B8E1-DD4EE6C689A6}" type="presParOf" srcId="{6AABDACE-19B5-42A1-B4EA-B88CA1589096}" destId="{47B85BB1-15E0-4F53-A746-F21D3B9D4174}" srcOrd="1" destOrd="0" presId="urn:microsoft.com/office/officeart/2005/8/layout/hProcess4"/>
    <dgm:cxn modelId="{363DB34E-9B90-420D-B0B3-ED99742DD836}" type="presParOf" srcId="{6AABDACE-19B5-42A1-B4EA-B88CA1589096}" destId="{8D93A33B-8CC4-474B-93B5-7431DBA62B27}" srcOrd="2" destOrd="0" presId="urn:microsoft.com/office/officeart/2005/8/layout/hProcess4"/>
    <dgm:cxn modelId="{2082E864-7CC5-4A5A-8908-FB9224D37CB9}" type="presParOf" srcId="{6AABDACE-19B5-42A1-B4EA-B88CA1589096}" destId="{94CD8CA2-FF9E-4A1C-8DA0-3730026CD0E1}" srcOrd="3" destOrd="0" presId="urn:microsoft.com/office/officeart/2005/8/layout/hProcess4"/>
    <dgm:cxn modelId="{2ACF682D-843D-47A2-8D66-5E0DC47C4809}" type="presParOf" srcId="{6AABDACE-19B5-42A1-B4EA-B88CA1589096}" destId="{AECCD60C-0FCA-4D59-9BEA-EF8ED7E8DAC8}" srcOrd="4" destOrd="0" presId="urn:microsoft.com/office/officeart/2005/8/layout/hProcess4"/>
    <dgm:cxn modelId="{409EC8C9-4176-4D40-944B-4C92FFE81CAC}" type="presParOf" srcId="{CD73C614-3384-4006-946C-18E129EB225F}" destId="{9739038C-BEA5-4A73-B30D-80AC7E2ECF42}" srcOrd="1" destOrd="0" presId="urn:microsoft.com/office/officeart/2005/8/layout/hProcess4"/>
    <dgm:cxn modelId="{55CCE1EA-3143-4514-B69E-26EA7F463778}" type="presParOf" srcId="{CD73C614-3384-4006-946C-18E129EB225F}" destId="{0EA0D580-D363-4B1B-85DB-26B2287DE5F2}" srcOrd="2" destOrd="0" presId="urn:microsoft.com/office/officeart/2005/8/layout/hProcess4"/>
    <dgm:cxn modelId="{5C0BFBF3-CEA1-4F91-8662-C32DE628B890}" type="presParOf" srcId="{0EA0D580-D363-4B1B-85DB-26B2287DE5F2}" destId="{26B44A76-B672-4775-AE70-62A0DC028C0E}" srcOrd="0" destOrd="0" presId="urn:microsoft.com/office/officeart/2005/8/layout/hProcess4"/>
    <dgm:cxn modelId="{CCCF94FD-9216-4460-A6BB-43734EC61066}" type="presParOf" srcId="{0EA0D580-D363-4B1B-85DB-26B2287DE5F2}" destId="{DEE27978-30D0-494E-90F8-18A925930F3A}" srcOrd="1" destOrd="0" presId="urn:microsoft.com/office/officeart/2005/8/layout/hProcess4"/>
    <dgm:cxn modelId="{49F1F636-BE0B-4FE9-A63F-E98E9181747D}" type="presParOf" srcId="{0EA0D580-D363-4B1B-85DB-26B2287DE5F2}" destId="{28CDBB3D-C5A3-477F-B17E-A92F5AEC151C}" srcOrd="2" destOrd="0" presId="urn:microsoft.com/office/officeart/2005/8/layout/hProcess4"/>
    <dgm:cxn modelId="{303E79F1-0412-40E0-AFFB-0A5D63BCA74B}" type="presParOf" srcId="{0EA0D580-D363-4B1B-85DB-26B2287DE5F2}" destId="{6DD00568-351C-4C7D-9F01-0ED5A16BBD20}" srcOrd="3" destOrd="0" presId="urn:microsoft.com/office/officeart/2005/8/layout/hProcess4"/>
    <dgm:cxn modelId="{5BE44B40-5D16-4E5C-9F71-2A77D1F70F09}" type="presParOf" srcId="{0EA0D580-D363-4B1B-85DB-26B2287DE5F2}" destId="{A1B5B7E5-366B-452F-A950-01B7239C5855}" srcOrd="4" destOrd="0" presId="urn:microsoft.com/office/officeart/2005/8/layout/hProcess4"/>
    <dgm:cxn modelId="{1E4B778D-9FF6-4AEB-B8DA-6132A9CE5F06}" type="presParOf" srcId="{CD73C614-3384-4006-946C-18E129EB225F}" destId="{08D401F2-D8C4-497E-8EC4-BFD9678F926A}" srcOrd="3" destOrd="0" presId="urn:microsoft.com/office/officeart/2005/8/layout/hProcess4"/>
    <dgm:cxn modelId="{B1FC8DFD-F381-45E4-9D0A-E2B5A599437B}" type="presParOf" srcId="{CD73C614-3384-4006-946C-18E129EB225F}" destId="{C9060C33-6B76-4B44-A11B-7A5C60C3FEF5}" srcOrd="4" destOrd="0" presId="urn:microsoft.com/office/officeart/2005/8/layout/hProcess4"/>
    <dgm:cxn modelId="{16ACE6D7-AC59-4010-9ECB-0A3FE71CA09B}" type="presParOf" srcId="{C9060C33-6B76-4B44-A11B-7A5C60C3FEF5}" destId="{6D22C07B-FABE-4B25-BB2D-C63C72D79C63}" srcOrd="0" destOrd="0" presId="urn:microsoft.com/office/officeart/2005/8/layout/hProcess4"/>
    <dgm:cxn modelId="{92A3228A-13DF-47FC-BE38-1AEBCD1BFDFD}" type="presParOf" srcId="{C9060C33-6B76-4B44-A11B-7A5C60C3FEF5}" destId="{65BCF709-5BDB-417F-B232-A8AA64233877}" srcOrd="1" destOrd="0" presId="urn:microsoft.com/office/officeart/2005/8/layout/hProcess4"/>
    <dgm:cxn modelId="{3A3E607C-4D7D-4D15-A5E4-563B4E87B8AC}" type="presParOf" srcId="{C9060C33-6B76-4B44-A11B-7A5C60C3FEF5}" destId="{E86E8978-1166-4D46-82B1-565DAE3EE019}" srcOrd="2" destOrd="0" presId="urn:microsoft.com/office/officeart/2005/8/layout/hProcess4"/>
    <dgm:cxn modelId="{659AC589-B70C-4EB4-BEC4-7A85ACAF8D2E}" type="presParOf" srcId="{C9060C33-6B76-4B44-A11B-7A5C60C3FEF5}" destId="{4926FFD1-3B8C-4AB1-9E1E-6B74EA0CF21E}" srcOrd="3" destOrd="0" presId="urn:microsoft.com/office/officeart/2005/8/layout/hProcess4"/>
    <dgm:cxn modelId="{8EB0A6DB-FE10-47A9-A377-529E76AF84DB}" type="presParOf" srcId="{C9060C33-6B76-4B44-A11B-7A5C60C3FEF5}" destId="{B58898A2-A5EA-4E8F-BC51-7B2866DE56E1}"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66A03F-2D89-4787-8E64-FA9F3984EB8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ABFB7865-D4D1-4397-A4E3-0A77A90111A6}">
      <dgm:prSet phldrT="[Texto]"/>
      <dgm:spPr/>
      <dgm:t>
        <a:bodyPr/>
        <a:lstStyle/>
        <a:p>
          <a:r>
            <a:rPr lang="es-ES" dirty="0" err="1"/>
            <a:t>Get</a:t>
          </a:r>
          <a:r>
            <a:rPr lang="es-ES" dirty="0"/>
            <a:t> </a:t>
          </a:r>
          <a:r>
            <a:rPr lang="es-ES" dirty="0" err="1"/>
            <a:t>the</a:t>
          </a:r>
          <a:r>
            <a:rPr lang="es-ES" dirty="0"/>
            <a:t> data</a:t>
          </a:r>
        </a:p>
      </dgm:t>
    </dgm:pt>
    <dgm:pt modelId="{52BE6E59-0435-4D98-ACEE-825F5EBAC139}" type="parTrans" cxnId="{067A628A-0A02-4EFE-97EF-79FA23937159}">
      <dgm:prSet/>
      <dgm:spPr/>
      <dgm:t>
        <a:bodyPr/>
        <a:lstStyle/>
        <a:p>
          <a:endParaRPr lang="es-ES"/>
        </a:p>
      </dgm:t>
    </dgm:pt>
    <dgm:pt modelId="{79FA0152-FCF6-4E1B-8AFE-0B2C1122917D}" type="sibTrans" cxnId="{067A628A-0A02-4EFE-97EF-79FA23937159}">
      <dgm:prSet/>
      <dgm:spPr/>
      <dgm:t>
        <a:bodyPr/>
        <a:lstStyle/>
        <a:p>
          <a:endParaRPr lang="es-ES"/>
        </a:p>
      </dgm:t>
    </dgm:pt>
    <dgm:pt modelId="{DE9E112C-A7EB-474B-BC9B-514133F4229E}">
      <dgm:prSet phldrT="[Texto]"/>
      <dgm:spPr/>
      <dgm:t>
        <a:bodyPr/>
        <a:lstStyle/>
        <a:p>
          <a:r>
            <a:rPr lang="es-ES" dirty="0" err="1"/>
            <a:t>Using</a:t>
          </a:r>
          <a:r>
            <a:rPr lang="es-ES" dirty="0"/>
            <a:t> </a:t>
          </a:r>
          <a:r>
            <a:rPr lang="es-ES" dirty="0" err="1"/>
            <a:t>BeautifulSoup</a:t>
          </a:r>
          <a:r>
            <a:rPr lang="es-ES" dirty="0"/>
            <a:t>, </a:t>
          </a:r>
          <a:r>
            <a:rPr lang="es-ES" dirty="0" err="1"/>
            <a:t>get</a:t>
          </a:r>
          <a:r>
            <a:rPr lang="es-ES" dirty="0"/>
            <a:t> </a:t>
          </a:r>
          <a:r>
            <a:rPr lang="es-ES" dirty="0" err="1"/>
            <a:t>the</a:t>
          </a:r>
          <a:r>
            <a:rPr lang="es-ES" dirty="0"/>
            <a:t> data </a:t>
          </a:r>
          <a:r>
            <a:rPr lang="es-ES" dirty="0" err="1"/>
            <a:t>from</a:t>
          </a:r>
          <a:r>
            <a:rPr lang="es-ES" dirty="0"/>
            <a:t> Wikipedia</a:t>
          </a:r>
        </a:p>
      </dgm:t>
    </dgm:pt>
    <dgm:pt modelId="{776A7613-E8F9-444C-A535-AD45AF8EB309}" type="parTrans" cxnId="{BAC80435-E417-467D-BD6D-2A2A66A8A417}">
      <dgm:prSet/>
      <dgm:spPr/>
      <dgm:t>
        <a:bodyPr/>
        <a:lstStyle/>
        <a:p>
          <a:endParaRPr lang="es-ES"/>
        </a:p>
      </dgm:t>
    </dgm:pt>
    <dgm:pt modelId="{E3C49DCB-5857-4176-B4BE-B89179FCC890}" type="sibTrans" cxnId="{BAC80435-E417-467D-BD6D-2A2A66A8A417}">
      <dgm:prSet/>
      <dgm:spPr/>
      <dgm:t>
        <a:bodyPr/>
        <a:lstStyle/>
        <a:p>
          <a:endParaRPr lang="es-ES"/>
        </a:p>
      </dgm:t>
    </dgm:pt>
    <dgm:pt modelId="{3F3A3A37-42A2-4126-8AC7-FCEBFD747533}">
      <dgm:prSet phldrT="[Texto]"/>
      <dgm:spPr/>
      <dgm:t>
        <a:bodyPr/>
        <a:lstStyle/>
        <a:p>
          <a:r>
            <a:rPr lang="es-ES" dirty="0" err="1"/>
            <a:t>Create</a:t>
          </a:r>
          <a:r>
            <a:rPr lang="es-ES" dirty="0"/>
            <a:t> </a:t>
          </a:r>
          <a:r>
            <a:rPr lang="es-ES" dirty="0" err="1"/>
            <a:t>the</a:t>
          </a:r>
          <a:r>
            <a:rPr lang="es-ES" dirty="0"/>
            <a:t> </a:t>
          </a:r>
          <a:r>
            <a:rPr lang="es-ES" dirty="0" err="1"/>
            <a:t>dataframe</a:t>
          </a:r>
          <a:endParaRPr lang="es-ES" dirty="0"/>
        </a:p>
      </dgm:t>
    </dgm:pt>
    <dgm:pt modelId="{907EF79C-368B-4831-9DC6-6B31DE49012E}" type="parTrans" cxnId="{095329A4-B3DE-4232-A6EF-7C81B88831BA}">
      <dgm:prSet/>
      <dgm:spPr/>
      <dgm:t>
        <a:bodyPr/>
        <a:lstStyle/>
        <a:p>
          <a:endParaRPr lang="es-ES"/>
        </a:p>
      </dgm:t>
    </dgm:pt>
    <dgm:pt modelId="{3CD4A69E-89DA-4522-995A-1304549CEE8E}" type="sibTrans" cxnId="{095329A4-B3DE-4232-A6EF-7C81B88831BA}">
      <dgm:prSet/>
      <dgm:spPr/>
      <dgm:t>
        <a:bodyPr/>
        <a:lstStyle/>
        <a:p>
          <a:endParaRPr lang="es-ES"/>
        </a:p>
      </dgm:t>
    </dgm:pt>
    <dgm:pt modelId="{0A68A14E-1707-468D-A47F-9B29307B39AA}">
      <dgm:prSet phldrT="[Texto]"/>
      <dgm:spPr/>
      <dgm:t>
        <a:bodyPr/>
        <a:lstStyle/>
        <a:p>
          <a:r>
            <a:rPr lang="es-ES" dirty="0" err="1"/>
            <a:t>Using</a:t>
          </a:r>
          <a:r>
            <a:rPr lang="es-ES" dirty="0"/>
            <a:t> </a:t>
          </a:r>
          <a:r>
            <a:rPr lang="es-ES" dirty="0" err="1"/>
            <a:t>the</a:t>
          </a:r>
          <a:r>
            <a:rPr lang="es-ES" dirty="0"/>
            <a:t> </a:t>
          </a:r>
          <a:r>
            <a:rPr lang="es-ES" dirty="0" err="1"/>
            <a:t>the</a:t>
          </a:r>
          <a:r>
            <a:rPr lang="es-ES" dirty="0"/>
            <a:t> </a:t>
          </a:r>
          <a:r>
            <a:rPr lang="es-ES" dirty="0" err="1"/>
            <a:t>organized</a:t>
          </a:r>
          <a:r>
            <a:rPr lang="es-ES" dirty="0"/>
            <a:t> and </a:t>
          </a:r>
          <a:r>
            <a:rPr lang="es-ES" dirty="0" err="1"/>
            <a:t>cleaned</a:t>
          </a:r>
          <a:r>
            <a:rPr lang="es-ES" dirty="0"/>
            <a:t> data</a:t>
          </a:r>
        </a:p>
      </dgm:t>
    </dgm:pt>
    <dgm:pt modelId="{50DFD4B3-AED1-4DF2-8BAA-A280D6766768}" type="parTrans" cxnId="{0E1067D1-5EF0-44EF-AE04-57B99AFCDDEE}">
      <dgm:prSet/>
      <dgm:spPr/>
      <dgm:t>
        <a:bodyPr/>
        <a:lstStyle/>
        <a:p>
          <a:endParaRPr lang="es-ES"/>
        </a:p>
      </dgm:t>
    </dgm:pt>
    <dgm:pt modelId="{9F0AF3C4-B000-42FD-8FE5-9A6031F0A53F}" type="sibTrans" cxnId="{0E1067D1-5EF0-44EF-AE04-57B99AFCDDEE}">
      <dgm:prSet/>
      <dgm:spPr/>
      <dgm:t>
        <a:bodyPr/>
        <a:lstStyle/>
        <a:p>
          <a:endParaRPr lang="es-ES"/>
        </a:p>
      </dgm:t>
    </dgm:pt>
    <dgm:pt modelId="{49975E29-2BCF-4222-A4D9-D758AEB93B61}">
      <dgm:prSet phldrT="[Texto]"/>
      <dgm:spPr/>
      <dgm:t>
        <a:bodyPr/>
        <a:lstStyle/>
        <a:p>
          <a:r>
            <a:rPr lang="es-ES" dirty="0" err="1"/>
            <a:t>Organize</a:t>
          </a:r>
          <a:r>
            <a:rPr lang="es-ES" dirty="0"/>
            <a:t> </a:t>
          </a:r>
          <a:r>
            <a:rPr lang="es-ES" dirty="0" err="1"/>
            <a:t>the</a:t>
          </a:r>
          <a:r>
            <a:rPr lang="es-ES" dirty="0"/>
            <a:t> data</a:t>
          </a:r>
        </a:p>
      </dgm:t>
    </dgm:pt>
    <dgm:pt modelId="{BE36A2A5-5635-4F87-9CB9-BB001B099D07}" type="sibTrans" cxnId="{89CE351D-4E6A-41B3-92E9-020568ED472F}">
      <dgm:prSet/>
      <dgm:spPr/>
      <dgm:t>
        <a:bodyPr/>
        <a:lstStyle/>
        <a:p>
          <a:endParaRPr lang="es-ES"/>
        </a:p>
      </dgm:t>
    </dgm:pt>
    <dgm:pt modelId="{3EF7031F-5C7E-4B54-8C95-FA92069D4505}" type="parTrans" cxnId="{89CE351D-4E6A-41B3-92E9-020568ED472F}">
      <dgm:prSet/>
      <dgm:spPr/>
      <dgm:t>
        <a:bodyPr/>
        <a:lstStyle/>
        <a:p>
          <a:endParaRPr lang="es-ES"/>
        </a:p>
      </dgm:t>
    </dgm:pt>
    <dgm:pt modelId="{30C42363-C1A7-42EB-A7F0-DEB0C3E985A9}">
      <dgm:prSet phldrT="[Texto]"/>
      <dgm:spPr/>
      <dgm:t>
        <a:bodyPr/>
        <a:lstStyle/>
        <a:p>
          <a:r>
            <a:rPr lang="es-ES" dirty="0" err="1"/>
            <a:t>Organize</a:t>
          </a:r>
          <a:r>
            <a:rPr lang="es-ES" dirty="0"/>
            <a:t> </a:t>
          </a:r>
          <a:r>
            <a:rPr lang="es-ES" dirty="0" err="1"/>
            <a:t>the</a:t>
          </a:r>
          <a:r>
            <a:rPr lang="es-ES" dirty="0"/>
            <a:t> </a:t>
          </a:r>
          <a:r>
            <a:rPr lang="es-ES" dirty="0" err="1"/>
            <a:t>gathered</a:t>
          </a:r>
          <a:r>
            <a:rPr lang="es-ES" dirty="0"/>
            <a:t> data</a:t>
          </a:r>
        </a:p>
      </dgm:t>
    </dgm:pt>
    <dgm:pt modelId="{1243AE8C-2A02-4E89-9943-C16D5633D102}" type="sibTrans" cxnId="{17B88BEB-99A2-4BFE-83A5-9CF208215CFF}">
      <dgm:prSet/>
      <dgm:spPr/>
      <dgm:t>
        <a:bodyPr/>
        <a:lstStyle/>
        <a:p>
          <a:endParaRPr lang="es-ES"/>
        </a:p>
      </dgm:t>
    </dgm:pt>
    <dgm:pt modelId="{E80F4888-EEB5-4E18-A569-A05E2574DAAF}" type="parTrans" cxnId="{17B88BEB-99A2-4BFE-83A5-9CF208215CFF}">
      <dgm:prSet/>
      <dgm:spPr/>
      <dgm:t>
        <a:bodyPr/>
        <a:lstStyle/>
        <a:p>
          <a:endParaRPr lang="es-ES"/>
        </a:p>
      </dgm:t>
    </dgm:pt>
    <dgm:pt modelId="{FB11E655-6753-4809-B83E-83AB3C698DA2}" type="pres">
      <dgm:prSet presAssocID="{4266A03F-2D89-4787-8E64-FA9F3984EB8C}" presName="Name0" presStyleCnt="0">
        <dgm:presLayoutVars>
          <dgm:dir/>
          <dgm:animLvl val="lvl"/>
          <dgm:resizeHandles val="exact"/>
        </dgm:presLayoutVars>
      </dgm:prSet>
      <dgm:spPr/>
    </dgm:pt>
    <dgm:pt modelId="{43B6B3FD-0E03-4A89-A2B5-AFB0BADC3C7B}" type="pres">
      <dgm:prSet presAssocID="{4266A03F-2D89-4787-8E64-FA9F3984EB8C}" presName="tSp" presStyleCnt="0"/>
      <dgm:spPr/>
    </dgm:pt>
    <dgm:pt modelId="{6E063A10-A20D-4503-9139-F2A184717584}" type="pres">
      <dgm:prSet presAssocID="{4266A03F-2D89-4787-8E64-FA9F3984EB8C}" presName="bSp" presStyleCnt="0"/>
      <dgm:spPr/>
    </dgm:pt>
    <dgm:pt modelId="{CD73C614-3384-4006-946C-18E129EB225F}" type="pres">
      <dgm:prSet presAssocID="{4266A03F-2D89-4787-8E64-FA9F3984EB8C}" presName="process" presStyleCnt="0"/>
      <dgm:spPr/>
    </dgm:pt>
    <dgm:pt modelId="{6AABDACE-19B5-42A1-B4EA-B88CA1589096}" type="pres">
      <dgm:prSet presAssocID="{ABFB7865-D4D1-4397-A4E3-0A77A90111A6}" presName="composite1" presStyleCnt="0"/>
      <dgm:spPr/>
    </dgm:pt>
    <dgm:pt modelId="{16ECE54A-59DD-45D3-8D79-6818F384F451}" type="pres">
      <dgm:prSet presAssocID="{ABFB7865-D4D1-4397-A4E3-0A77A90111A6}" presName="dummyNode1" presStyleLbl="node1" presStyleIdx="0" presStyleCnt="3"/>
      <dgm:spPr/>
    </dgm:pt>
    <dgm:pt modelId="{47B85BB1-15E0-4F53-A746-F21D3B9D4174}" type="pres">
      <dgm:prSet presAssocID="{ABFB7865-D4D1-4397-A4E3-0A77A90111A6}" presName="childNode1" presStyleLbl="bgAcc1" presStyleIdx="0" presStyleCnt="3">
        <dgm:presLayoutVars>
          <dgm:bulletEnabled val="1"/>
        </dgm:presLayoutVars>
      </dgm:prSet>
      <dgm:spPr/>
    </dgm:pt>
    <dgm:pt modelId="{8D93A33B-8CC4-474B-93B5-7431DBA62B27}" type="pres">
      <dgm:prSet presAssocID="{ABFB7865-D4D1-4397-A4E3-0A77A90111A6}" presName="childNode1tx" presStyleLbl="bgAcc1" presStyleIdx="0" presStyleCnt="3">
        <dgm:presLayoutVars>
          <dgm:bulletEnabled val="1"/>
        </dgm:presLayoutVars>
      </dgm:prSet>
      <dgm:spPr/>
    </dgm:pt>
    <dgm:pt modelId="{94CD8CA2-FF9E-4A1C-8DA0-3730026CD0E1}" type="pres">
      <dgm:prSet presAssocID="{ABFB7865-D4D1-4397-A4E3-0A77A90111A6}" presName="parentNode1" presStyleLbl="node1" presStyleIdx="0" presStyleCnt="3">
        <dgm:presLayoutVars>
          <dgm:chMax val="1"/>
          <dgm:bulletEnabled val="1"/>
        </dgm:presLayoutVars>
      </dgm:prSet>
      <dgm:spPr/>
    </dgm:pt>
    <dgm:pt modelId="{AECCD60C-0FCA-4D59-9BEA-EF8ED7E8DAC8}" type="pres">
      <dgm:prSet presAssocID="{ABFB7865-D4D1-4397-A4E3-0A77A90111A6}" presName="connSite1" presStyleCnt="0"/>
      <dgm:spPr/>
    </dgm:pt>
    <dgm:pt modelId="{9739038C-BEA5-4A73-B30D-80AC7E2ECF42}" type="pres">
      <dgm:prSet presAssocID="{79FA0152-FCF6-4E1B-8AFE-0B2C1122917D}" presName="Name9" presStyleLbl="sibTrans2D1" presStyleIdx="0" presStyleCnt="2"/>
      <dgm:spPr/>
    </dgm:pt>
    <dgm:pt modelId="{0EA0D580-D363-4B1B-85DB-26B2287DE5F2}" type="pres">
      <dgm:prSet presAssocID="{49975E29-2BCF-4222-A4D9-D758AEB93B61}" presName="composite2" presStyleCnt="0"/>
      <dgm:spPr/>
    </dgm:pt>
    <dgm:pt modelId="{26B44A76-B672-4775-AE70-62A0DC028C0E}" type="pres">
      <dgm:prSet presAssocID="{49975E29-2BCF-4222-A4D9-D758AEB93B61}" presName="dummyNode2" presStyleLbl="node1" presStyleIdx="0" presStyleCnt="3"/>
      <dgm:spPr/>
    </dgm:pt>
    <dgm:pt modelId="{DEE27978-30D0-494E-90F8-18A925930F3A}" type="pres">
      <dgm:prSet presAssocID="{49975E29-2BCF-4222-A4D9-D758AEB93B61}" presName="childNode2" presStyleLbl="bgAcc1" presStyleIdx="1" presStyleCnt="3">
        <dgm:presLayoutVars>
          <dgm:bulletEnabled val="1"/>
        </dgm:presLayoutVars>
      </dgm:prSet>
      <dgm:spPr/>
    </dgm:pt>
    <dgm:pt modelId="{28CDBB3D-C5A3-477F-B17E-A92F5AEC151C}" type="pres">
      <dgm:prSet presAssocID="{49975E29-2BCF-4222-A4D9-D758AEB93B61}" presName="childNode2tx" presStyleLbl="bgAcc1" presStyleIdx="1" presStyleCnt="3">
        <dgm:presLayoutVars>
          <dgm:bulletEnabled val="1"/>
        </dgm:presLayoutVars>
      </dgm:prSet>
      <dgm:spPr/>
    </dgm:pt>
    <dgm:pt modelId="{6DD00568-351C-4C7D-9F01-0ED5A16BBD20}" type="pres">
      <dgm:prSet presAssocID="{49975E29-2BCF-4222-A4D9-D758AEB93B61}" presName="parentNode2" presStyleLbl="node1" presStyleIdx="1" presStyleCnt="3" custLinFactNeighborX="1018" custLinFactNeighborY="-3839">
        <dgm:presLayoutVars>
          <dgm:chMax val="0"/>
          <dgm:bulletEnabled val="1"/>
        </dgm:presLayoutVars>
      </dgm:prSet>
      <dgm:spPr/>
    </dgm:pt>
    <dgm:pt modelId="{A1B5B7E5-366B-452F-A950-01B7239C5855}" type="pres">
      <dgm:prSet presAssocID="{49975E29-2BCF-4222-A4D9-D758AEB93B61}" presName="connSite2" presStyleCnt="0"/>
      <dgm:spPr/>
    </dgm:pt>
    <dgm:pt modelId="{08D401F2-D8C4-497E-8EC4-BFD9678F926A}" type="pres">
      <dgm:prSet presAssocID="{BE36A2A5-5635-4F87-9CB9-BB001B099D07}" presName="Name18" presStyleLbl="sibTrans2D1" presStyleIdx="1" presStyleCnt="2"/>
      <dgm:spPr/>
    </dgm:pt>
    <dgm:pt modelId="{C9060C33-6B76-4B44-A11B-7A5C60C3FEF5}" type="pres">
      <dgm:prSet presAssocID="{3F3A3A37-42A2-4126-8AC7-FCEBFD747533}" presName="composite1" presStyleCnt="0"/>
      <dgm:spPr/>
    </dgm:pt>
    <dgm:pt modelId="{6D22C07B-FABE-4B25-BB2D-C63C72D79C63}" type="pres">
      <dgm:prSet presAssocID="{3F3A3A37-42A2-4126-8AC7-FCEBFD747533}" presName="dummyNode1" presStyleLbl="node1" presStyleIdx="1" presStyleCnt="3"/>
      <dgm:spPr/>
    </dgm:pt>
    <dgm:pt modelId="{65BCF709-5BDB-417F-B232-A8AA64233877}" type="pres">
      <dgm:prSet presAssocID="{3F3A3A37-42A2-4126-8AC7-FCEBFD747533}" presName="childNode1" presStyleLbl="bgAcc1" presStyleIdx="2" presStyleCnt="3">
        <dgm:presLayoutVars>
          <dgm:bulletEnabled val="1"/>
        </dgm:presLayoutVars>
      </dgm:prSet>
      <dgm:spPr/>
    </dgm:pt>
    <dgm:pt modelId="{E86E8978-1166-4D46-82B1-565DAE3EE019}" type="pres">
      <dgm:prSet presAssocID="{3F3A3A37-42A2-4126-8AC7-FCEBFD747533}" presName="childNode1tx" presStyleLbl="bgAcc1" presStyleIdx="2" presStyleCnt="3">
        <dgm:presLayoutVars>
          <dgm:bulletEnabled val="1"/>
        </dgm:presLayoutVars>
      </dgm:prSet>
      <dgm:spPr/>
    </dgm:pt>
    <dgm:pt modelId="{4926FFD1-3B8C-4AB1-9E1E-6B74EA0CF21E}" type="pres">
      <dgm:prSet presAssocID="{3F3A3A37-42A2-4126-8AC7-FCEBFD747533}" presName="parentNode1" presStyleLbl="node1" presStyleIdx="2" presStyleCnt="3">
        <dgm:presLayoutVars>
          <dgm:chMax val="1"/>
          <dgm:bulletEnabled val="1"/>
        </dgm:presLayoutVars>
      </dgm:prSet>
      <dgm:spPr/>
    </dgm:pt>
    <dgm:pt modelId="{B58898A2-A5EA-4E8F-BC51-7B2866DE56E1}" type="pres">
      <dgm:prSet presAssocID="{3F3A3A37-42A2-4126-8AC7-FCEBFD747533}" presName="connSite1" presStyleCnt="0"/>
      <dgm:spPr/>
    </dgm:pt>
  </dgm:ptLst>
  <dgm:cxnLst>
    <dgm:cxn modelId="{D8030813-BB42-4828-99C2-8AA3F29FC187}" type="presOf" srcId="{0A68A14E-1707-468D-A47F-9B29307B39AA}" destId="{65BCF709-5BDB-417F-B232-A8AA64233877}" srcOrd="0" destOrd="0" presId="urn:microsoft.com/office/officeart/2005/8/layout/hProcess4"/>
    <dgm:cxn modelId="{ED93A917-A7AA-4AEF-8909-930B7DF056F0}" type="presOf" srcId="{BE36A2A5-5635-4F87-9CB9-BB001B099D07}" destId="{08D401F2-D8C4-497E-8EC4-BFD9678F926A}" srcOrd="0" destOrd="0" presId="urn:microsoft.com/office/officeart/2005/8/layout/hProcess4"/>
    <dgm:cxn modelId="{5675DA1C-864B-407B-BAEC-7AAD2B1C8FDB}" type="presOf" srcId="{DE9E112C-A7EB-474B-BC9B-514133F4229E}" destId="{8D93A33B-8CC4-474B-93B5-7431DBA62B27}" srcOrd="1" destOrd="0" presId="urn:microsoft.com/office/officeart/2005/8/layout/hProcess4"/>
    <dgm:cxn modelId="{89CE351D-4E6A-41B3-92E9-020568ED472F}" srcId="{4266A03F-2D89-4787-8E64-FA9F3984EB8C}" destId="{49975E29-2BCF-4222-A4D9-D758AEB93B61}" srcOrd="1" destOrd="0" parTransId="{3EF7031F-5C7E-4B54-8C95-FA92069D4505}" sibTransId="{BE36A2A5-5635-4F87-9CB9-BB001B099D07}"/>
    <dgm:cxn modelId="{AEA83E27-59E9-436C-A8D8-0E0F136FA15E}" type="presOf" srcId="{DE9E112C-A7EB-474B-BC9B-514133F4229E}" destId="{47B85BB1-15E0-4F53-A746-F21D3B9D4174}" srcOrd="0" destOrd="0" presId="urn:microsoft.com/office/officeart/2005/8/layout/hProcess4"/>
    <dgm:cxn modelId="{BAC80435-E417-467D-BD6D-2A2A66A8A417}" srcId="{ABFB7865-D4D1-4397-A4E3-0A77A90111A6}" destId="{DE9E112C-A7EB-474B-BC9B-514133F4229E}" srcOrd="0" destOrd="0" parTransId="{776A7613-E8F9-444C-A535-AD45AF8EB309}" sibTransId="{E3C49DCB-5857-4176-B4BE-B89179FCC890}"/>
    <dgm:cxn modelId="{B8E38C3B-F01B-4E45-B348-BC83DF6C9933}" type="presOf" srcId="{3F3A3A37-42A2-4126-8AC7-FCEBFD747533}" destId="{4926FFD1-3B8C-4AB1-9E1E-6B74EA0CF21E}" srcOrd="0" destOrd="0" presId="urn:microsoft.com/office/officeart/2005/8/layout/hProcess4"/>
    <dgm:cxn modelId="{EF5BBC3F-7CE7-4780-AB64-4B708D95937E}" type="presOf" srcId="{30C42363-C1A7-42EB-A7F0-DEB0C3E985A9}" destId="{DEE27978-30D0-494E-90F8-18A925930F3A}" srcOrd="0" destOrd="0" presId="urn:microsoft.com/office/officeart/2005/8/layout/hProcess4"/>
    <dgm:cxn modelId="{BEA3BE4D-25BD-4F65-ACFF-E552064D6A65}" type="presOf" srcId="{ABFB7865-D4D1-4397-A4E3-0A77A90111A6}" destId="{94CD8CA2-FF9E-4A1C-8DA0-3730026CD0E1}" srcOrd="0" destOrd="0" presId="urn:microsoft.com/office/officeart/2005/8/layout/hProcess4"/>
    <dgm:cxn modelId="{552E504F-3FED-406A-A429-397F27B7C825}" type="presOf" srcId="{0A68A14E-1707-468D-A47F-9B29307B39AA}" destId="{E86E8978-1166-4D46-82B1-565DAE3EE019}" srcOrd="1" destOrd="0" presId="urn:microsoft.com/office/officeart/2005/8/layout/hProcess4"/>
    <dgm:cxn modelId="{C897F174-3FC1-4C58-B7E2-FDFC12DC6F47}" type="presOf" srcId="{79FA0152-FCF6-4E1B-8AFE-0B2C1122917D}" destId="{9739038C-BEA5-4A73-B30D-80AC7E2ECF42}" srcOrd="0" destOrd="0" presId="urn:microsoft.com/office/officeart/2005/8/layout/hProcess4"/>
    <dgm:cxn modelId="{C9500077-1449-4B57-B8A2-3C450FB79F2F}" type="presOf" srcId="{49975E29-2BCF-4222-A4D9-D758AEB93B61}" destId="{6DD00568-351C-4C7D-9F01-0ED5A16BBD20}" srcOrd="0" destOrd="0" presId="urn:microsoft.com/office/officeart/2005/8/layout/hProcess4"/>
    <dgm:cxn modelId="{067A628A-0A02-4EFE-97EF-79FA23937159}" srcId="{4266A03F-2D89-4787-8E64-FA9F3984EB8C}" destId="{ABFB7865-D4D1-4397-A4E3-0A77A90111A6}" srcOrd="0" destOrd="0" parTransId="{52BE6E59-0435-4D98-ACEE-825F5EBAC139}" sibTransId="{79FA0152-FCF6-4E1B-8AFE-0B2C1122917D}"/>
    <dgm:cxn modelId="{8DD0359D-A1B8-49AB-A6CE-5A3631FD363B}" type="presOf" srcId="{4266A03F-2D89-4787-8E64-FA9F3984EB8C}" destId="{FB11E655-6753-4809-B83E-83AB3C698DA2}" srcOrd="0" destOrd="0" presId="urn:microsoft.com/office/officeart/2005/8/layout/hProcess4"/>
    <dgm:cxn modelId="{095329A4-B3DE-4232-A6EF-7C81B88831BA}" srcId="{4266A03F-2D89-4787-8E64-FA9F3984EB8C}" destId="{3F3A3A37-42A2-4126-8AC7-FCEBFD747533}" srcOrd="2" destOrd="0" parTransId="{907EF79C-368B-4831-9DC6-6B31DE49012E}" sibTransId="{3CD4A69E-89DA-4522-995A-1304549CEE8E}"/>
    <dgm:cxn modelId="{0AB4FFB1-F011-4CE0-A313-D25CF51EA987}" type="presOf" srcId="{30C42363-C1A7-42EB-A7F0-DEB0C3E985A9}" destId="{28CDBB3D-C5A3-477F-B17E-A92F5AEC151C}" srcOrd="1" destOrd="0" presId="urn:microsoft.com/office/officeart/2005/8/layout/hProcess4"/>
    <dgm:cxn modelId="{0E1067D1-5EF0-44EF-AE04-57B99AFCDDEE}" srcId="{3F3A3A37-42A2-4126-8AC7-FCEBFD747533}" destId="{0A68A14E-1707-468D-A47F-9B29307B39AA}" srcOrd="0" destOrd="0" parTransId="{50DFD4B3-AED1-4DF2-8BAA-A280D6766768}" sibTransId="{9F0AF3C4-B000-42FD-8FE5-9A6031F0A53F}"/>
    <dgm:cxn modelId="{17B88BEB-99A2-4BFE-83A5-9CF208215CFF}" srcId="{49975E29-2BCF-4222-A4D9-D758AEB93B61}" destId="{30C42363-C1A7-42EB-A7F0-DEB0C3E985A9}" srcOrd="0" destOrd="0" parTransId="{E80F4888-EEB5-4E18-A569-A05E2574DAAF}" sibTransId="{1243AE8C-2A02-4E89-9943-C16D5633D102}"/>
    <dgm:cxn modelId="{66126112-E478-4508-8D38-CFF8AF26BD6C}" type="presParOf" srcId="{FB11E655-6753-4809-B83E-83AB3C698DA2}" destId="{43B6B3FD-0E03-4A89-A2B5-AFB0BADC3C7B}" srcOrd="0" destOrd="0" presId="urn:microsoft.com/office/officeart/2005/8/layout/hProcess4"/>
    <dgm:cxn modelId="{F9BD0E5B-3848-4269-A10D-99CC139B8547}" type="presParOf" srcId="{FB11E655-6753-4809-B83E-83AB3C698DA2}" destId="{6E063A10-A20D-4503-9139-F2A184717584}" srcOrd="1" destOrd="0" presId="urn:microsoft.com/office/officeart/2005/8/layout/hProcess4"/>
    <dgm:cxn modelId="{5565508C-1EF4-4508-8B92-813787EC690B}" type="presParOf" srcId="{FB11E655-6753-4809-B83E-83AB3C698DA2}" destId="{CD73C614-3384-4006-946C-18E129EB225F}" srcOrd="2" destOrd="0" presId="urn:microsoft.com/office/officeart/2005/8/layout/hProcess4"/>
    <dgm:cxn modelId="{962B3648-FE3F-44CD-8CC3-2642266CD465}" type="presParOf" srcId="{CD73C614-3384-4006-946C-18E129EB225F}" destId="{6AABDACE-19B5-42A1-B4EA-B88CA1589096}" srcOrd="0" destOrd="0" presId="urn:microsoft.com/office/officeart/2005/8/layout/hProcess4"/>
    <dgm:cxn modelId="{D430282F-61CB-4676-9B29-FF457187F284}" type="presParOf" srcId="{6AABDACE-19B5-42A1-B4EA-B88CA1589096}" destId="{16ECE54A-59DD-45D3-8D79-6818F384F451}" srcOrd="0" destOrd="0" presId="urn:microsoft.com/office/officeart/2005/8/layout/hProcess4"/>
    <dgm:cxn modelId="{FF5C4366-B0A1-4497-B8E1-DD4EE6C689A6}" type="presParOf" srcId="{6AABDACE-19B5-42A1-B4EA-B88CA1589096}" destId="{47B85BB1-15E0-4F53-A746-F21D3B9D4174}" srcOrd="1" destOrd="0" presId="urn:microsoft.com/office/officeart/2005/8/layout/hProcess4"/>
    <dgm:cxn modelId="{363DB34E-9B90-420D-B0B3-ED99742DD836}" type="presParOf" srcId="{6AABDACE-19B5-42A1-B4EA-B88CA1589096}" destId="{8D93A33B-8CC4-474B-93B5-7431DBA62B27}" srcOrd="2" destOrd="0" presId="urn:microsoft.com/office/officeart/2005/8/layout/hProcess4"/>
    <dgm:cxn modelId="{2082E864-7CC5-4A5A-8908-FB9224D37CB9}" type="presParOf" srcId="{6AABDACE-19B5-42A1-B4EA-B88CA1589096}" destId="{94CD8CA2-FF9E-4A1C-8DA0-3730026CD0E1}" srcOrd="3" destOrd="0" presId="urn:microsoft.com/office/officeart/2005/8/layout/hProcess4"/>
    <dgm:cxn modelId="{2ACF682D-843D-47A2-8D66-5E0DC47C4809}" type="presParOf" srcId="{6AABDACE-19B5-42A1-B4EA-B88CA1589096}" destId="{AECCD60C-0FCA-4D59-9BEA-EF8ED7E8DAC8}" srcOrd="4" destOrd="0" presId="urn:microsoft.com/office/officeart/2005/8/layout/hProcess4"/>
    <dgm:cxn modelId="{409EC8C9-4176-4D40-944B-4C92FFE81CAC}" type="presParOf" srcId="{CD73C614-3384-4006-946C-18E129EB225F}" destId="{9739038C-BEA5-4A73-B30D-80AC7E2ECF42}" srcOrd="1" destOrd="0" presId="urn:microsoft.com/office/officeart/2005/8/layout/hProcess4"/>
    <dgm:cxn modelId="{55CCE1EA-3143-4514-B69E-26EA7F463778}" type="presParOf" srcId="{CD73C614-3384-4006-946C-18E129EB225F}" destId="{0EA0D580-D363-4B1B-85DB-26B2287DE5F2}" srcOrd="2" destOrd="0" presId="urn:microsoft.com/office/officeart/2005/8/layout/hProcess4"/>
    <dgm:cxn modelId="{5C0BFBF3-CEA1-4F91-8662-C32DE628B890}" type="presParOf" srcId="{0EA0D580-D363-4B1B-85DB-26B2287DE5F2}" destId="{26B44A76-B672-4775-AE70-62A0DC028C0E}" srcOrd="0" destOrd="0" presId="urn:microsoft.com/office/officeart/2005/8/layout/hProcess4"/>
    <dgm:cxn modelId="{CCCF94FD-9216-4460-A6BB-43734EC61066}" type="presParOf" srcId="{0EA0D580-D363-4B1B-85DB-26B2287DE5F2}" destId="{DEE27978-30D0-494E-90F8-18A925930F3A}" srcOrd="1" destOrd="0" presId="urn:microsoft.com/office/officeart/2005/8/layout/hProcess4"/>
    <dgm:cxn modelId="{49F1F636-BE0B-4FE9-A63F-E98E9181747D}" type="presParOf" srcId="{0EA0D580-D363-4B1B-85DB-26B2287DE5F2}" destId="{28CDBB3D-C5A3-477F-B17E-A92F5AEC151C}" srcOrd="2" destOrd="0" presId="urn:microsoft.com/office/officeart/2005/8/layout/hProcess4"/>
    <dgm:cxn modelId="{303E79F1-0412-40E0-AFFB-0A5D63BCA74B}" type="presParOf" srcId="{0EA0D580-D363-4B1B-85DB-26B2287DE5F2}" destId="{6DD00568-351C-4C7D-9F01-0ED5A16BBD20}" srcOrd="3" destOrd="0" presId="urn:microsoft.com/office/officeart/2005/8/layout/hProcess4"/>
    <dgm:cxn modelId="{5BE44B40-5D16-4E5C-9F71-2A77D1F70F09}" type="presParOf" srcId="{0EA0D580-D363-4B1B-85DB-26B2287DE5F2}" destId="{A1B5B7E5-366B-452F-A950-01B7239C5855}" srcOrd="4" destOrd="0" presId="urn:microsoft.com/office/officeart/2005/8/layout/hProcess4"/>
    <dgm:cxn modelId="{1E4B778D-9FF6-4AEB-B8DA-6132A9CE5F06}" type="presParOf" srcId="{CD73C614-3384-4006-946C-18E129EB225F}" destId="{08D401F2-D8C4-497E-8EC4-BFD9678F926A}" srcOrd="3" destOrd="0" presId="urn:microsoft.com/office/officeart/2005/8/layout/hProcess4"/>
    <dgm:cxn modelId="{B1FC8DFD-F381-45E4-9D0A-E2B5A599437B}" type="presParOf" srcId="{CD73C614-3384-4006-946C-18E129EB225F}" destId="{C9060C33-6B76-4B44-A11B-7A5C60C3FEF5}" srcOrd="4" destOrd="0" presId="urn:microsoft.com/office/officeart/2005/8/layout/hProcess4"/>
    <dgm:cxn modelId="{16ACE6D7-AC59-4010-9ECB-0A3FE71CA09B}" type="presParOf" srcId="{C9060C33-6B76-4B44-A11B-7A5C60C3FEF5}" destId="{6D22C07B-FABE-4B25-BB2D-C63C72D79C63}" srcOrd="0" destOrd="0" presId="urn:microsoft.com/office/officeart/2005/8/layout/hProcess4"/>
    <dgm:cxn modelId="{92A3228A-13DF-47FC-BE38-1AEBCD1BFDFD}" type="presParOf" srcId="{C9060C33-6B76-4B44-A11B-7A5C60C3FEF5}" destId="{65BCF709-5BDB-417F-B232-A8AA64233877}" srcOrd="1" destOrd="0" presId="urn:microsoft.com/office/officeart/2005/8/layout/hProcess4"/>
    <dgm:cxn modelId="{3A3E607C-4D7D-4D15-A5E4-563B4E87B8AC}" type="presParOf" srcId="{C9060C33-6B76-4B44-A11B-7A5C60C3FEF5}" destId="{E86E8978-1166-4D46-82B1-565DAE3EE019}" srcOrd="2" destOrd="0" presId="urn:microsoft.com/office/officeart/2005/8/layout/hProcess4"/>
    <dgm:cxn modelId="{659AC589-B70C-4EB4-BEC4-7A85ACAF8D2E}" type="presParOf" srcId="{C9060C33-6B76-4B44-A11B-7A5C60C3FEF5}" destId="{4926FFD1-3B8C-4AB1-9E1E-6B74EA0CF21E}" srcOrd="3" destOrd="0" presId="urn:microsoft.com/office/officeart/2005/8/layout/hProcess4"/>
    <dgm:cxn modelId="{8EB0A6DB-FE10-47A9-A377-529E76AF84DB}" type="presParOf" srcId="{C9060C33-6B76-4B44-A11B-7A5C60C3FEF5}" destId="{B58898A2-A5EA-4E8F-BC51-7B2866DE56E1}"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3DF971-CB44-4FAE-94C9-3BA00755C42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A90C5D73-45BF-4552-B39F-6C449FA225E5}">
      <dgm:prSet phldrT="[Texto]"/>
      <dgm:spPr/>
      <dgm:t>
        <a:bodyPr/>
        <a:lstStyle/>
        <a:p>
          <a:r>
            <a:rPr lang="es-ES" dirty="0" err="1"/>
            <a:t>Launches</a:t>
          </a:r>
          <a:endParaRPr lang="es-ES" dirty="0"/>
        </a:p>
      </dgm:t>
    </dgm:pt>
    <dgm:pt modelId="{B1F02664-C564-4C6A-ACDC-E2A9F43E4B02}" type="parTrans" cxnId="{98DB37F2-52C5-4006-A741-9B400193F49F}">
      <dgm:prSet/>
      <dgm:spPr/>
      <dgm:t>
        <a:bodyPr/>
        <a:lstStyle/>
        <a:p>
          <a:endParaRPr lang="es-ES"/>
        </a:p>
      </dgm:t>
    </dgm:pt>
    <dgm:pt modelId="{0E28FF3F-51E0-4C27-BA77-4C15AB295D62}" type="sibTrans" cxnId="{98DB37F2-52C5-4006-A741-9B400193F49F}">
      <dgm:prSet/>
      <dgm:spPr/>
      <dgm:t>
        <a:bodyPr/>
        <a:lstStyle/>
        <a:p>
          <a:endParaRPr lang="es-ES"/>
        </a:p>
      </dgm:t>
    </dgm:pt>
    <dgm:pt modelId="{B53344EB-EB89-40EA-B68D-3F7EADEC952B}">
      <dgm:prSet phldrT="[Texto]"/>
      <dgm:spPr/>
      <dgm:t>
        <a:bodyPr/>
        <a:lstStyle/>
        <a:p>
          <a:r>
            <a:rPr lang="es-ES" dirty="0" err="1"/>
            <a:t>Orbits</a:t>
          </a:r>
          <a:endParaRPr lang="es-ES" dirty="0"/>
        </a:p>
      </dgm:t>
    </dgm:pt>
    <dgm:pt modelId="{F38CF970-B608-47AA-8413-F9C8F87B7DDA}" type="parTrans" cxnId="{555DC2D6-0173-4B84-8DF9-D4F779B64045}">
      <dgm:prSet/>
      <dgm:spPr/>
      <dgm:t>
        <a:bodyPr/>
        <a:lstStyle/>
        <a:p>
          <a:endParaRPr lang="es-ES"/>
        </a:p>
      </dgm:t>
    </dgm:pt>
    <dgm:pt modelId="{43C2C39D-E3E6-44FC-9D35-8539E26AD643}" type="sibTrans" cxnId="{555DC2D6-0173-4B84-8DF9-D4F779B64045}">
      <dgm:prSet/>
      <dgm:spPr/>
      <dgm:t>
        <a:bodyPr/>
        <a:lstStyle/>
        <a:p>
          <a:endParaRPr lang="es-ES"/>
        </a:p>
      </dgm:t>
    </dgm:pt>
    <dgm:pt modelId="{FE3F47A0-1F17-443F-AFD9-F08AF4E74800}">
      <dgm:prSet phldrT="[Texto]"/>
      <dgm:spPr/>
      <dgm:t>
        <a:bodyPr/>
        <a:lstStyle/>
        <a:p>
          <a:r>
            <a:rPr lang="es-ES" dirty="0" err="1"/>
            <a:t>Number</a:t>
          </a:r>
          <a:r>
            <a:rPr lang="es-ES" dirty="0"/>
            <a:t> and </a:t>
          </a:r>
          <a:r>
            <a:rPr lang="es-ES" dirty="0" err="1"/>
            <a:t>occurrence</a:t>
          </a:r>
          <a:r>
            <a:rPr lang="es-ES" dirty="0"/>
            <a:t> </a:t>
          </a:r>
          <a:r>
            <a:rPr lang="es-ES" dirty="0" err="1"/>
            <a:t>of</a:t>
          </a:r>
          <a:r>
            <a:rPr lang="es-ES" dirty="0"/>
            <a:t> </a:t>
          </a:r>
          <a:r>
            <a:rPr lang="es-ES" dirty="0" err="1"/>
            <a:t>each</a:t>
          </a:r>
          <a:r>
            <a:rPr lang="es-ES" dirty="0"/>
            <a:t> </a:t>
          </a:r>
          <a:r>
            <a:rPr lang="es-ES" dirty="0" err="1"/>
            <a:t>orbit</a:t>
          </a:r>
          <a:endParaRPr lang="es-ES" dirty="0"/>
        </a:p>
      </dgm:t>
    </dgm:pt>
    <dgm:pt modelId="{5884EBFA-707E-4C3F-A100-398AE6ABB2D7}" type="parTrans" cxnId="{3E79C675-4D15-46C5-92AF-ECAD34EE266F}">
      <dgm:prSet/>
      <dgm:spPr/>
      <dgm:t>
        <a:bodyPr/>
        <a:lstStyle/>
        <a:p>
          <a:endParaRPr lang="es-ES"/>
        </a:p>
      </dgm:t>
    </dgm:pt>
    <dgm:pt modelId="{60DBF6CB-DC60-478B-9D53-EBAD678F90BF}" type="sibTrans" cxnId="{3E79C675-4D15-46C5-92AF-ECAD34EE266F}">
      <dgm:prSet/>
      <dgm:spPr/>
      <dgm:t>
        <a:bodyPr/>
        <a:lstStyle/>
        <a:p>
          <a:endParaRPr lang="es-ES"/>
        </a:p>
      </dgm:t>
    </dgm:pt>
    <dgm:pt modelId="{4016EADF-91CB-4827-98E1-68D4BA915A26}">
      <dgm:prSet phldrT="[Texto]"/>
      <dgm:spPr/>
      <dgm:t>
        <a:bodyPr/>
        <a:lstStyle/>
        <a:p>
          <a:r>
            <a:rPr lang="es-ES" dirty="0" err="1"/>
            <a:t>Mission</a:t>
          </a:r>
          <a:r>
            <a:rPr lang="es-ES" dirty="0"/>
            <a:t> </a:t>
          </a:r>
          <a:r>
            <a:rPr lang="es-ES" dirty="0" err="1"/>
            <a:t>outcomes</a:t>
          </a:r>
          <a:endParaRPr lang="es-ES" dirty="0"/>
        </a:p>
      </dgm:t>
    </dgm:pt>
    <dgm:pt modelId="{46B22FE7-91E4-408C-BC9F-1529F0C7C0A4}" type="parTrans" cxnId="{F528B8B4-2FA1-4E58-B7C1-AB85877B9F2B}">
      <dgm:prSet/>
      <dgm:spPr/>
      <dgm:t>
        <a:bodyPr/>
        <a:lstStyle/>
        <a:p>
          <a:endParaRPr lang="es-ES"/>
        </a:p>
      </dgm:t>
    </dgm:pt>
    <dgm:pt modelId="{B45BDE11-50A9-4A81-BC0B-479D5CB6E81A}" type="sibTrans" cxnId="{F528B8B4-2FA1-4E58-B7C1-AB85877B9F2B}">
      <dgm:prSet/>
      <dgm:spPr/>
      <dgm:t>
        <a:bodyPr/>
        <a:lstStyle/>
        <a:p>
          <a:endParaRPr lang="es-ES"/>
        </a:p>
      </dgm:t>
    </dgm:pt>
    <dgm:pt modelId="{05F28DED-4086-4950-9B08-AB9D74BE809D}">
      <dgm:prSet phldrT="[Texto]"/>
      <dgm:spPr/>
      <dgm:t>
        <a:bodyPr/>
        <a:lstStyle/>
        <a:p>
          <a:r>
            <a:rPr lang="es-ES" dirty="0" err="1"/>
            <a:t>Mission</a:t>
          </a:r>
          <a:r>
            <a:rPr lang="es-ES" dirty="0"/>
            <a:t> </a:t>
          </a:r>
          <a:r>
            <a:rPr lang="es-ES" dirty="0" err="1"/>
            <a:t>outcomes</a:t>
          </a:r>
          <a:r>
            <a:rPr lang="es-ES" dirty="0"/>
            <a:t> </a:t>
          </a:r>
          <a:r>
            <a:rPr lang="es-ES" dirty="0" err="1"/>
            <a:t>of</a:t>
          </a:r>
          <a:r>
            <a:rPr lang="es-ES" dirty="0"/>
            <a:t> </a:t>
          </a:r>
          <a:r>
            <a:rPr lang="es-ES" dirty="0" err="1"/>
            <a:t>the</a:t>
          </a:r>
          <a:r>
            <a:rPr lang="es-ES" dirty="0"/>
            <a:t> </a:t>
          </a:r>
          <a:r>
            <a:rPr lang="es-ES" dirty="0" err="1"/>
            <a:t>orbits</a:t>
          </a:r>
          <a:endParaRPr lang="es-ES" dirty="0"/>
        </a:p>
      </dgm:t>
    </dgm:pt>
    <dgm:pt modelId="{93BE8FE0-3856-4367-AA6F-952C00138231}" type="parTrans" cxnId="{F807A1CF-49AB-46CE-8856-30B6851AECE9}">
      <dgm:prSet/>
      <dgm:spPr/>
      <dgm:t>
        <a:bodyPr/>
        <a:lstStyle/>
        <a:p>
          <a:endParaRPr lang="es-ES"/>
        </a:p>
      </dgm:t>
    </dgm:pt>
    <dgm:pt modelId="{D154FC3B-CFA3-4CB5-825C-83E63A8A4D62}" type="sibTrans" cxnId="{F807A1CF-49AB-46CE-8856-30B6851AECE9}">
      <dgm:prSet/>
      <dgm:spPr/>
      <dgm:t>
        <a:bodyPr/>
        <a:lstStyle/>
        <a:p>
          <a:endParaRPr lang="es-ES"/>
        </a:p>
      </dgm:t>
    </dgm:pt>
    <dgm:pt modelId="{E668ED5F-892D-4347-9BAF-7D52E7351E25}">
      <dgm:prSet phldrT="[Texto]"/>
      <dgm:spPr/>
      <dgm:t>
        <a:bodyPr/>
        <a:lstStyle/>
        <a:p>
          <a:r>
            <a:rPr lang="es-ES" dirty="0" err="1"/>
            <a:t>Landing</a:t>
          </a:r>
          <a:r>
            <a:rPr lang="es-ES" dirty="0"/>
            <a:t> </a:t>
          </a:r>
          <a:r>
            <a:rPr lang="es-ES" dirty="0" err="1"/>
            <a:t>outcome</a:t>
          </a:r>
          <a:endParaRPr lang="es-ES" dirty="0"/>
        </a:p>
      </dgm:t>
    </dgm:pt>
    <dgm:pt modelId="{661A6722-6C2D-4B57-BF48-01FC53439A38}" type="parTrans" cxnId="{29E74925-033B-4C27-BF13-393DA5F92C63}">
      <dgm:prSet/>
      <dgm:spPr/>
      <dgm:t>
        <a:bodyPr/>
        <a:lstStyle/>
        <a:p>
          <a:endParaRPr lang="es-ES"/>
        </a:p>
      </dgm:t>
    </dgm:pt>
    <dgm:pt modelId="{0C3375BA-A516-476C-961B-FB07BE4D49FC}" type="sibTrans" cxnId="{29E74925-033B-4C27-BF13-393DA5F92C63}">
      <dgm:prSet/>
      <dgm:spPr/>
      <dgm:t>
        <a:bodyPr/>
        <a:lstStyle/>
        <a:p>
          <a:endParaRPr lang="es-ES"/>
        </a:p>
      </dgm:t>
    </dgm:pt>
    <dgm:pt modelId="{7BB5690A-D2D9-476A-8125-33D1AC53F258}">
      <dgm:prSet phldrT="[Texto]"/>
      <dgm:spPr/>
      <dgm:t>
        <a:bodyPr/>
        <a:lstStyle/>
        <a:p>
          <a:r>
            <a:rPr lang="es-ES" dirty="0" err="1"/>
            <a:t>Number</a:t>
          </a:r>
          <a:r>
            <a:rPr lang="es-ES" dirty="0"/>
            <a:t> </a:t>
          </a:r>
          <a:r>
            <a:rPr lang="es-ES" dirty="0" err="1"/>
            <a:t>of</a:t>
          </a:r>
          <a:r>
            <a:rPr lang="es-ES" dirty="0"/>
            <a:t> </a:t>
          </a:r>
          <a:r>
            <a:rPr lang="es-ES" dirty="0" err="1"/>
            <a:t>launches</a:t>
          </a:r>
          <a:r>
            <a:rPr lang="es-ES" dirty="0"/>
            <a:t> </a:t>
          </a:r>
          <a:r>
            <a:rPr lang="es-ES" dirty="0" err="1"/>
            <a:t>on</a:t>
          </a:r>
          <a:r>
            <a:rPr lang="es-ES" dirty="0"/>
            <a:t> </a:t>
          </a:r>
          <a:r>
            <a:rPr lang="es-ES" dirty="0" err="1"/>
            <a:t>each</a:t>
          </a:r>
          <a:r>
            <a:rPr lang="es-ES" dirty="0"/>
            <a:t> site</a:t>
          </a:r>
        </a:p>
      </dgm:t>
    </dgm:pt>
    <dgm:pt modelId="{DA19188F-1771-4611-BDC8-98BD7D583C75}" type="parTrans" cxnId="{8FC3CA62-14DB-4805-A032-3B8A32AC41E5}">
      <dgm:prSet/>
      <dgm:spPr/>
      <dgm:t>
        <a:bodyPr/>
        <a:lstStyle/>
        <a:p>
          <a:endParaRPr lang="es-ES"/>
        </a:p>
      </dgm:t>
    </dgm:pt>
    <dgm:pt modelId="{24E8FA84-03AF-4EAA-81D6-AC91F5584D20}" type="sibTrans" cxnId="{8FC3CA62-14DB-4805-A032-3B8A32AC41E5}">
      <dgm:prSet/>
      <dgm:spPr/>
      <dgm:t>
        <a:bodyPr/>
        <a:lstStyle/>
        <a:p>
          <a:endParaRPr lang="es-ES"/>
        </a:p>
      </dgm:t>
    </dgm:pt>
    <dgm:pt modelId="{1B2A64F9-2C43-4744-BF35-F0E8F24159B8}">
      <dgm:prSet phldrT="[Texto]"/>
      <dgm:spPr/>
      <dgm:t>
        <a:bodyPr/>
        <a:lstStyle/>
        <a:p>
          <a:r>
            <a:rPr lang="es-ES" dirty="0"/>
            <a:t>New </a:t>
          </a:r>
          <a:r>
            <a:rPr lang="es-ES" dirty="0" err="1"/>
            <a:t>label</a:t>
          </a:r>
          <a:r>
            <a:rPr lang="es-ES" dirty="0"/>
            <a:t> </a:t>
          </a:r>
          <a:r>
            <a:rPr lang="es-ES" dirty="0" err="1"/>
            <a:t>created</a:t>
          </a:r>
          <a:r>
            <a:rPr lang="es-ES" dirty="0"/>
            <a:t> </a:t>
          </a:r>
          <a:r>
            <a:rPr lang="es-ES" dirty="0" err="1"/>
            <a:t>from</a:t>
          </a:r>
          <a:r>
            <a:rPr lang="es-ES" dirty="0"/>
            <a:t> </a:t>
          </a:r>
          <a:r>
            <a:rPr lang="es-ES" dirty="0" err="1"/>
            <a:t>the</a:t>
          </a:r>
          <a:r>
            <a:rPr lang="es-ES" dirty="0"/>
            <a:t> </a:t>
          </a:r>
          <a:r>
            <a:rPr lang="es-ES" dirty="0" err="1"/>
            <a:t>class</a:t>
          </a:r>
          <a:r>
            <a:rPr lang="es-ES" dirty="0"/>
            <a:t> </a:t>
          </a:r>
          <a:r>
            <a:rPr lang="es-ES" dirty="0" err="1"/>
            <a:t>column</a:t>
          </a:r>
          <a:endParaRPr lang="es-ES" dirty="0"/>
        </a:p>
      </dgm:t>
    </dgm:pt>
    <dgm:pt modelId="{EA6F14DA-1C97-425D-BF7E-C946C5B6642E}" type="parTrans" cxnId="{BBE52A9D-6A53-4B1D-AD7C-DF057F1257B7}">
      <dgm:prSet/>
      <dgm:spPr/>
      <dgm:t>
        <a:bodyPr/>
        <a:lstStyle/>
        <a:p>
          <a:endParaRPr lang="es-ES"/>
        </a:p>
      </dgm:t>
    </dgm:pt>
    <dgm:pt modelId="{383EEF61-7519-4732-A60A-314563689C09}" type="sibTrans" cxnId="{BBE52A9D-6A53-4B1D-AD7C-DF057F1257B7}">
      <dgm:prSet/>
      <dgm:spPr/>
      <dgm:t>
        <a:bodyPr/>
        <a:lstStyle/>
        <a:p>
          <a:endParaRPr lang="es-ES"/>
        </a:p>
      </dgm:t>
    </dgm:pt>
    <dgm:pt modelId="{ED2DECF6-A864-4FFE-86BC-E8A6255C7A23}" type="pres">
      <dgm:prSet presAssocID="{773DF971-CB44-4FAE-94C9-3BA00755C426}" presName="Name0" presStyleCnt="0">
        <dgm:presLayoutVars>
          <dgm:dir/>
          <dgm:animLvl val="lvl"/>
          <dgm:resizeHandles val="exact"/>
        </dgm:presLayoutVars>
      </dgm:prSet>
      <dgm:spPr/>
    </dgm:pt>
    <dgm:pt modelId="{0C4D5F35-1CB9-4952-A20D-B3F1D49B2A9B}" type="pres">
      <dgm:prSet presAssocID="{773DF971-CB44-4FAE-94C9-3BA00755C426}" presName="tSp" presStyleCnt="0"/>
      <dgm:spPr/>
    </dgm:pt>
    <dgm:pt modelId="{484869D1-811B-40A1-A259-852C4DD6047B}" type="pres">
      <dgm:prSet presAssocID="{773DF971-CB44-4FAE-94C9-3BA00755C426}" presName="bSp" presStyleCnt="0"/>
      <dgm:spPr/>
    </dgm:pt>
    <dgm:pt modelId="{E0024965-DEA7-4BC0-9FE6-6DCBCFCF3AD5}" type="pres">
      <dgm:prSet presAssocID="{773DF971-CB44-4FAE-94C9-3BA00755C426}" presName="process" presStyleCnt="0"/>
      <dgm:spPr/>
    </dgm:pt>
    <dgm:pt modelId="{7F783C7A-DD6F-477C-B764-EC0911D97C48}" type="pres">
      <dgm:prSet presAssocID="{A90C5D73-45BF-4552-B39F-6C449FA225E5}" presName="composite1" presStyleCnt="0"/>
      <dgm:spPr/>
    </dgm:pt>
    <dgm:pt modelId="{883AC927-981D-4BC8-A2B2-A348C6EC7DB6}" type="pres">
      <dgm:prSet presAssocID="{A90C5D73-45BF-4552-B39F-6C449FA225E5}" presName="dummyNode1" presStyleLbl="node1" presStyleIdx="0" presStyleCnt="4"/>
      <dgm:spPr/>
    </dgm:pt>
    <dgm:pt modelId="{EB1D6A4C-4430-4FF4-8184-717464E1C639}" type="pres">
      <dgm:prSet presAssocID="{A90C5D73-45BF-4552-B39F-6C449FA225E5}" presName="childNode1" presStyleLbl="bgAcc1" presStyleIdx="0" presStyleCnt="4">
        <dgm:presLayoutVars>
          <dgm:bulletEnabled val="1"/>
        </dgm:presLayoutVars>
      </dgm:prSet>
      <dgm:spPr/>
    </dgm:pt>
    <dgm:pt modelId="{5E7A0711-3458-4DDD-9395-DD850BF8DADC}" type="pres">
      <dgm:prSet presAssocID="{A90C5D73-45BF-4552-B39F-6C449FA225E5}" presName="childNode1tx" presStyleLbl="bgAcc1" presStyleIdx="0" presStyleCnt="4">
        <dgm:presLayoutVars>
          <dgm:bulletEnabled val="1"/>
        </dgm:presLayoutVars>
      </dgm:prSet>
      <dgm:spPr/>
    </dgm:pt>
    <dgm:pt modelId="{67603393-BAE0-4391-A420-95F24425744A}" type="pres">
      <dgm:prSet presAssocID="{A90C5D73-45BF-4552-B39F-6C449FA225E5}" presName="parentNode1" presStyleLbl="node1" presStyleIdx="0" presStyleCnt="4">
        <dgm:presLayoutVars>
          <dgm:chMax val="1"/>
          <dgm:bulletEnabled val="1"/>
        </dgm:presLayoutVars>
      </dgm:prSet>
      <dgm:spPr/>
    </dgm:pt>
    <dgm:pt modelId="{370387E9-F9F9-44F7-87F9-9AC1FC60AC18}" type="pres">
      <dgm:prSet presAssocID="{A90C5D73-45BF-4552-B39F-6C449FA225E5}" presName="connSite1" presStyleCnt="0"/>
      <dgm:spPr/>
    </dgm:pt>
    <dgm:pt modelId="{9C74FF79-A418-4F60-8E6A-44EC7C1116BD}" type="pres">
      <dgm:prSet presAssocID="{0E28FF3F-51E0-4C27-BA77-4C15AB295D62}" presName="Name9" presStyleLbl="sibTrans2D1" presStyleIdx="0" presStyleCnt="3"/>
      <dgm:spPr/>
    </dgm:pt>
    <dgm:pt modelId="{D1D45BC8-6620-4814-8102-192D43B31E44}" type="pres">
      <dgm:prSet presAssocID="{B53344EB-EB89-40EA-B68D-3F7EADEC952B}" presName="composite2" presStyleCnt="0"/>
      <dgm:spPr/>
    </dgm:pt>
    <dgm:pt modelId="{065DAF37-C07C-4CDE-9177-62F07C3686DF}" type="pres">
      <dgm:prSet presAssocID="{B53344EB-EB89-40EA-B68D-3F7EADEC952B}" presName="dummyNode2" presStyleLbl="node1" presStyleIdx="0" presStyleCnt="4"/>
      <dgm:spPr/>
    </dgm:pt>
    <dgm:pt modelId="{890C439E-1B56-4C2F-8BC5-4B63D5B71466}" type="pres">
      <dgm:prSet presAssocID="{B53344EB-EB89-40EA-B68D-3F7EADEC952B}" presName="childNode2" presStyleLbl="bgAcc1" presStyleIdx="1" presStyleCnt="4">
        <dgm:presLayoutVars>
          <dgm:bulletEnabled val="1"/>
        </dgm:presLayoutVars>
      </dgm:prSet>
      <dgm:spPr/>
    </dgm:pt>
    <dgm:pt modelId="{3838C0A2-3D68-47B1-9586-CFFE1FE94F82}" type="pres">
      <dgm:prSet presAssocID="{B53344EB-EB89-40EA-B68D-3F7EADEC952B}" presName="childNode2tx" presStyleLbl="bgAcc1" presStyleIdx="1" presStyleCnt="4">
        <dgm:presLayoutVars>
          <dgm:bulletEnabled val="1"/>
        </dgm:presLayoutVars>
      </dgm:prSet>
      <dgm:spPr/>
    </dgm:pt>
    <dgm:pt modelId="{D76734B9-1918-409A-8B87-1660CADB1768}" type="pres">
      <dgm:prSet presAssocID="{B53344EB-EB89-40EA-B68D-3F7EADEC952B}" presName="parentNode2" presStyleLbl="node1" presStyleIdx="1" presStyleCnt="4">
        <dgm:presLayoutVars>
          <dgm:chMax val="0"/>
          <dgm:bulletEnabled val="1"/>
        </dgm:presLayoutVars>
      </dgm:prSet>
      <dgm:spPr/>
    </dgm:pt>
    <dgm:pt modelId="{DEDBD30B-5D6E-4BF2-8848-592E39EBEA2E}" type="pres">
      <dgm:prSet presAssocID="{B53344EB-EB89-40EA-B68D-3F7EADEC952B}" presName="connSite2" presStyleCnt="0"/>
      <dgm:spPr/>
    </dgm:pt>
    <dgm:pt modelId="{341EEDA5-B3FD-4FF0-89D3-ED6C2448B60B}" type="pres">
      <dgm:prSet presAssocID="{43C2C39D-E3E6-44FC-9D35-8539E26AD643}" presName="Name18" presStyleLbl="sibTrans2D1" presStyleIdx="1" presStyleCnt="3"/>
      <dgm:spPr/>
    </dgm:pt>
    <dgm:pt modelId="{465AF850-3F3A-407C-8508-5F37CFC8026F}" type="pres">
      <dgm:prSet presAssocID="{4016EADF-91CB-4827-98E1-68D4BA915A26}" presName="composite1" presStyleCnt="0"/>
      <dgm:spPr/>
    </dgm:pt>
    <dgm:pt modelId="{45B20B3A-CD8A-4A74-8E73-F426D00940C7}" type="pres">
      <dgm:prSet presAssocID="{4016EADF-91CB-4827-98E1-68D4BA915A26}" presName="dummyNode1" presStyleLbl="node1" presStyleIdx="1" presStyleCnt="4"/>
      <dgm:spPr/>
    </dgm:pt>
    <dgm:pt modelId="{A17661B1-C6CC-4EC4-A871-F34EF60BED7B}" type="pres">
      <dgm:prSet presAssocID="{4016EADF-91CB-4827-98E1-68D4BA915A26}" presName="childNode1" presStyleLbl="bgAcc1" presStyleIdx="2" presStyleCnt="4">
        <dgm:presLayoutVars>
          <dgm:bulletEnabled val="1"/>
        </dgm:presLayoutVars>
      </dgm:prSet>
      <dgm:spPr/>
    </dgm:pt>
    <dgm:pt modelId="{833E9AE0-6DE7-4FC8-BE03-0B99896EBF43}" type="pres">
      <dgm:prSet presAssocID="{4016EADF-91CB-4827-98E1-68D4BA915A26}" presName="childNode1tx" presStyleLbl="bgAcc1" presStyleIdx="2" presStyleCnt="4">
        <dgm:presLayoutVars>
          <dgm:bulletEnabled val="1"/>
        </dgm:presLayoutVars>
      </dgm:prSet>
      <dgm:spPr/>
    </dgm:pt>
    <dgm:pt modelId="{46FAF8C2-E84D-47C5-A88D-63FB1ACE1E41}" type="pres">
      <dgm:prSet presAssocID="{4016EADF-91CB-4827-98E1-68D4BA915A26}" presName="parentNode1" presStyleLbl="node1" presStyleIdx="2" presStyleCnt="4">
        <dgm:presLayoutVars>
          <dgm:chMax val="1"/>
          <dgm:bulletEnabled val="1"/>
        </dgm:presLayoutVars>
      </dgm:prSet>
      <dgm:spPr/>
    </dgm:pt>
    <dgm:pt modelId="{B45C435D-DBC0-4A01-94C3-E24E4E4EDCEA}" type="pres">
      <dgm:prSet presAssocID="{4016EADF-91CB-4827-98E1-68D4BA915A26}" presName="connSite1" presStyleCnt="0"/>
      <dgm:spPr/>
    </dgm:pt>
    <dgm:pt modelId="{4C683BD2-2580-4544-802C-FD3B8B1AB9A0}" type="pres">
      <dgm:prSet presAssocID="{B45BDE11-50A9-4A81-BC0B-479D5CB6E81A}" presName="Name9" presStyleLbl="sibTrans2D1" presStyleIdx="2" presStyleCnt="3"/>
      <dgm:spPr/>
    </dgm:pt>
    <dgm:pt modelId="{4117C9A3-9A59-438F-9ACA-C59FBF96BAB7}" type="pres">
      <dgm:prSet presAssocID="{E668ED5F-892D-4347-9BAF-7D52E7351E25}" presName="composite2" presStyleCnt="0"/>
      <dgm:spPr/>
    </dgm:pt>
    <dgm:pt modelId="{CFB99F08-E8A6-4FC9-A4DD-F5BC570A798F}" type="pres">
      <dgm:prSet presAssocID="{E668ED5F-892D-4347-9BAF-7D52E7351E25}" presName="dummyNode2" presStyleLbl="node1" presStyleIdx="2" presStyleCnt="4"/>
      <dgm:spPr/>
    </dgm:pt>
    <dgm:pt modelId="{105E0278-C67A-41C7-83DD-74E31152F875}" type="pres">
      <dgm:prSet presAssocID="{E668ED5F-892D-4347-9BAF-7D52E7351E25}" presName="childNode2" presStyleLbl="bgAcc1" presStyleIdx="3" presStyleCnt="4">
        <dgm:presLayoutVars>
          <dgm:bulletEnabled val="1"/>
        </dgm:presLayoutVars>
      </dgm:prSet>
      <dgm:spPr/>
    </dgm:pt>
    <dgm:pt modelId="{E2EE1DBA-6982-4F3F-B1F6-5B1F8236CD80}" type="pres">
      <dgm:prSet presAssocID="{E668ED5F-892D-4347-9BAF-7D52E7351E25}" presName="childNode2tx" presStyleLbl="bgAcc1" presStyleIdx="3" presStyleCnt="4">
        <dgm:presLayoutVars>
          <dgm:bulletEnabled val="1"/>
        </dgm:presLayoutVars>
      </dgm:prSet>
      <dgm:spPr/>
    </dgm:pt>
    <dgm:pt modelId="{DE3B5BF9-BBAB-4C78-BAB7-343811E6A6CC}" type="pres">
      <dgm:prSet presAssocID="{E668ED5F-892D-4347-9BAF-7D52E7351E25}" presName="parentNode2" presStyleLbl="node1" presStyleIdx="3" presStyleCnt="4">
        <dgm:presLayoutVars>
          <dgm:chMax val="0"/>
          <dgm:bulletEnabled val="1"/>
        </dgm:presLayoutVars>
      </dgm:prSet>
      <dgm:spPr/>
    </dgm:pt>
    <dgm:pt modelId="{010A06A9-64FF-4D60-8203-BFE354501B7B}" type="pres">
      <dgm:prSet presAssocID="{E668ED5F-892D-4347-9BAF-7D52E7351E25}" presName="connSite2" presStyleCnt="0"/>
      <dgm:spPr/>
    </dgm:pt>
  </dgm:ptLst>
  <dgm:cxnLst>
    <dgm:cxn modelId="{FAF59016-7216-4607-A9B9-B416CAAC445E}" type="presOf" srcId="{05F28DED-4086-4950-9B08-AB9D74BE809D}" destId="{A17661B1-C6CC-4EC4-A871-F34EF60BED7B}" srcOrd="0" destOrd="0" presId="urn:microsoft.com/office/officeart/2005/8/layout/hProcess4"/>
    <dgm:cxn modelId="{DE51331E-323F-4BD4-A072-49D5B3C21998}" type="presOf" srcId="{43C2C39D-E3E6-44FC-9D35-8539E26AD643}" destId="{341EEDA5-B3FD-4FF0-89D3-ED6C2448B60B}" srcOrd="0" destOrd="0" presId="urn:microsoft.com/office/officeart/2005/8/layout/hProcess4"/>
    <dgm:cxn modelId="{648B1F20-E2FF-47EA-8028-B6A72E5EF246}" type="presOf" srcId="{7BB5690A-D2D9-476A-8125-33D1AC53F258}" destId="{EB1D6A4C-4430-4FF4-8184-717464E1C639}" srcOrd="0" destOrd="0" presId="urn:microsoft.com/office/officeart/2005/8/layout/hProcess4"/>
    <dgm:cxn modelId="{29E74925-033B-4C27-BF13-393DA5F92C63}" srcId="{773DF971-CB44-4FAE-94C9-3BA00755C426}" destId="{E668ED5F-892D-4347-9BAF-7D52E7351E25}" srcOrd="3" destOrd="0" parTransId="{661A6722-6C2D-4B57-BF48-01FC53439A38}" sibTransId="{0C3375BA-A516-476C-961B-FB07BE4D49FC}"/>
    <dgm:cxn modelId="{5A60A638-64FF-42B6-B904-D8BAD140A9CF}" type="presOf" srcId="{7BB5690A-D2D9-476A-8125-33D1AC53F258}" destId="{5E7A0711-3458-4DDD-9395-DD850BF8DADC}" srcOrd="1" destOrd="0" presId="urn:microsoft.com/office/officeart/2005/8/layout/hProcess4"/>
    <dgm:cxn modelId="{8FC3CA62-14DB-4805-A032-3B8A32AC41E5}" srcId="{A90C5D73-45BF-4552-B39F-6C449FA225E5}" destId="{7BB5690A-D2D9-476A-8125-33D1AC53F258}" srcOrd="0" destOrd="0" parTransId="{DA19188F-1771-4611-BDC8-98BD7D583C75}" sibTransId="{24E8FA84-03AF-4EAA-81D6-AC91F5584D20}"/>
    <dgm:cxn modelId="{12892A43-B4CE-4DA8-962E-2D6ADEC11E1A}" type="presOf" srcId="{773DF971-CB44-4FAE-94C9-3BA00755C426}" destId="{ED2DECF6-A864-4FFE-86BC-E8A6255C7A23}" srcOrd="0" destOrd="0" presId="urn:microsoft.com/office/officeart/2005/8/layout/hProcess4"/>
    <dgm:cxn modelId="{B1A30B50-CC87-4DBD-A4D3-4FB9F4B3E18A}" type="presOf" srcId="{0E28FF3F-51E0-4C27-BA77-4C15AB295D62}" destId="{9C74FF79-A418-4F60-8E6A-44EC7C1116BD}" srcOrd="0" destOrd="0" presId="urn:microsoft.com/office/officeart/2005/8/layout/hProcess4"/>
    <dgm:cxn modelId="{377A7570-6F4C-47A8-91D9-70AB6EAE97DE}" type="presOf" srcId="{A90C5D73-45BF-4552-B39F-6C449FA225E5}" destId="{67603393-BAE0-4391-A420-95F24425744A}" srcOrd="0" destOrd="0" presId="urn:microsoft.com/office/officeart/2005/8/layout/hProcess4"/>
    <dgm:cxn modelId="{3E79C675-4D15-46C5-92AF-ECAD34EE266F}" srcId="{B53344EB-EB89-40EA-B68D-3F7EADEC952B}" destId="{FE3F47A0-1F17-443F-AFD9-F08AF4E74800}" srcOrd="0" destOrd="0" parTransId="{5884EBFA-707E-4C3F-A100-398AE6ABB2D7}" sibTransId="{60DBF6CB-DC60-478B-9D53-EBAD678F90BF}"/>
    <dgm:cxn modelId="{6209E880-4D66-46AC-833C-03420536E5FD}" type="presOf" srcId="{1B2A64F9-2C43-4744-BF35-F0E8F24159B8}" destId="{105E0278-C67A-41C7-83DD-74E31152F875}" srcOrd="0" destOrd="0" presId="urn:microsoft.com/office/officeart/2005/8/layout/hProcess4"/>
    <dgm:cxn modelId="{3FD26482-5099-4D5F-90CE-662E04D36B3E}" type="presOf" srcId="{1B2A64F9-2C43-4744-BF35-F0E8F24159B8}" destId="{E2EE1DBA-6982-4F3F-B1F6-5B1F8236CD80}" srcOrd="1" destOrd="0" presId="urn:microsoft.com/office/officeart/2005/8/layout/hProcess4"/>
    <dgm:cxn modelId="{6D99E294-822E-4780-A021-57A96DE98F57}" type="presOf" srcId="{FE3F47A0-1F17-443F-AFD9-F08AF4E74800}" destId="{3838C0A2-3D68-47B1-9586-CFFE1FE94F82}" srcOrd="1" destOrd="0" presId="urn:microsoft.com/office/officeart/2005/8/layout/hProcess4"/>
    <dgm:cxn modelId="{BBE52A9D-6A53-4B1D-AD7C-DF057F1257B7}" srcId="{E668ED5F-892D-4347-9BAF-7D52E7351E25}" destId="{1B2A64F9-2C43-4744-BF35-F0E8F24159B8}" srcOrd="0" destOrd="0" parTransId="{EA6F14DA-1C97-425D-BF7E-C946C5B6642E}" sibTransId="{383EEF61-7519-4732-A60A-314563689C09}"/>
    <dgm:cxn modelId="{F54D1AAB-BFBB-4AFC-95C0-34692F80A5DA}" type="presOf" srcId="{FE3F47A0-1F17-443F-AFD9-F08AF4E74800}" destId="{890C439E-1B56-4C2F-8BC5-4B63D5B71466}" srcOrd="0" destOrd="0" presId="urn:microsoft.com/office/officeart/2005/8/layout/hProcess4"/>
    <dgm:cxn modelId="{16494AB2-4EBD-4138-AD02-FC6ECEC542D2}" type="presOf" srcId="{E668ED5F-892D-4347-9BAF-7D52E7351E25}" destId="{DE3B5BF9-BBAB-4C78-BAB7-343811E6A6CC}" srcOrd="0" destOrd="0" presId="urn:microsoft.com/office/officeart/2005/8/layout/hProcess4"/>
    <dgm:cxn modelId="{F528B8B4-2FA1-4E58-B7C1-AB85877B9F2B}" srcId="{773DF971-CB44-4FAE-94C9-3BA00755C426}" destId="{4016EADF-91CB-4827-98E1-68D4BA915A26}" srcOrd="2" destOrd="0" parTransId="{46B22FE7-91E4-408C-BC9F-1529F0C7C0A4}" sibTransId="{B45BDE11-50A9-4A81-BC0B-479D5CB6E81A}"/>
    <dgm:cxn modelId="{CAFF0FCB-C891-4F29-8126-F1367234C7C1}" type="presOf" srcId="{4016EADF-91CB-4827-98E1-68D4BA915A26}" destId="{46FAF8C2-E84D-47C5-A88D-63FB1ACE1E41}" srcOrd="0" destOrd="0" presId="urn:microsoft.com/office/officeart/2005/8/layout/hProcess4"/>
    <dgm:cxn modelId="{F807A1CF-49AB-46CE-8856-30B6851AECE9}" srcId="{4016EADF-91CB-4827-98E1-68D4BA915A26}" destId="{05F28DED-4086-4950-9B08-AB9D74BE809D}" srcOrd="0" destOrd="0" parTransId="{93BE8FE0-3856-4367-AA6F-952C00138231}" sibTransId="{D154FC3B-CFA3-4CB5-825C-83E63A8A4D62}"/>
    <dgm:cxn modelId="{555DC2D6-0173-4B84-8DF9-D4F779B64045}" srcId="{773DF971-CB44-4FAE-94C9-3BA00755C426}" destId="{B53344EB-EB89-40EA-B68D-3F7EADEC952B}" srcOrd="1" destOrd="0" parTransId="{F38CF970-B608-47AA-8413-F9C8F87B7DDA}" sibTransId="{43C2C39D-E3E6-44FC-9D35-8539E26AD643}"/>
    <dgm:cxn modelId="{C6B069EE-02A8-4B5D-A028-183683A43AD2}" type="presOf" srcId="{B45BDE11-50A9-4A81-BC0B-479D5CB6E81A}" destId="{4C683BD2-2580-4544-802C-FD3B8B1AB9A0}" srcOrd="0" destOrd="0" presId="urn:microsoft.com/office/officeart/2005/8/layout/hProcess4"/>
    <dgm:cxn modelId="{D2DEB8F0-A664-4BCA-B1FF-315FD285FFFC}" type="presOf" srcId="{B53344EB-EB89-40EA-B68D-3F7EADEC952B}" destId="{D76734B9-1918-409A-8B87-1660CADB1768}" srcOrd="0" destOrd="0" presId="urn:microsoft.com/office/officeart/2005/8/layout/hProcess4"/>
    <dgm:cxn modelId="{98DB37F2-52C5-4006-A741-9B400193F49F}" srcId="{773DF971-CB44-4FAE-94C9-3BA00755C426}" destId="{A90C5D73-45BF-4552-B39F-6C449FA225E5}" srcOrd="0" destOrd="0" parTransId="{B1F02664-C564-4C6A-ACDC-E2A9F43E4B02}" sibTransId="{0E28FF3F-51E0-4C27-BA77-4C15AB295D62}"/>
    <dgm:cxn modelId="{8456BBFD-E551-4EF1-B527-EF418DCC7090}" type="presOf" srcId="{05F28DED-4086-4950-9B08-AB9D74BE809D}" destId="{833E9AE0-6DE7-4FC8-BE03-0B99896EBF43}" srcOrd="1" destOrd="0" presId="urn:microsoft.com/office/officeart/2005/8/layout/hProcess4"/>
    <dgm:cxn modelId="{57E6301F-A709-4CF2-87EA-8DC1E3A39F61}" type="presParOf" srcId="{ED2DECF6-A864-4FFE-86BC-E8A6255C7A23}" destId="{0C4D5F35-1CB9-4952-A20D-B3F1D49B2A9B}" srcOrd="0" destOrd="0" presId="urn:microsoft.com/office/officeart/2005/8/layout/hProcess4"/>
    <dgm:cxn modelId="{3584A085-87CE-4C04-87D1-4A3C9CD05AD0}" type="presParOf" srcId="{ED2DECF6-A864-4FFE-86BC-E8A6255C7A23}" destId="{484869D1-811B-40A1-A259-852C4DD6047B}" srcOrd="1" destOrd="0" presId="urn:microsoft.com/office/officeart/2005/8/layout/hProcess4"/>
    <dgm:cxn modelId="{470F8B13-BC5D-46BC-A12C-C77290A85977}" type="presParOf" srcId="{ED2DECF6-A864-4FFE-86BC-E8A6255C7A23}" destId="{E0024965-DEA7-4BC0-9FE6-6DCBCFCF3AD5}" srcOrd="2" destOrd="0" presId="urn:microsoft.com/office/officeart/2005/8/layout/hProcess4"/>
    <dgm:cxn modelId="{7A5F3DCA-4A38-4A5B-9ADC-DA6E524C113A}" type="presParOf" srcId="{E0024965-DEA7-4BC0-9FE6-6DCBCFCF3AD5}" destId="{7F783C7A-DD6F-477C-B764-EC0911D97C48}" srcOrd="0" destOrd="0" presId="urn:microsoft.com/office/officeart/2005/8/layout/hProcess4"/>
    <dgm:cxn modelId="{A6C93C3C-6439-4788-B278-69B8187E7ED0}" type="presParOf" srcId="{7F783C7A-DD6F-477C-B764-EC0911D97C48}" destId="{883AC927-981D-4BC8-A2B2-A348C6EC7DB6}" srcOrd="0" destOrd="0" presId="urn:microsoft.com/office/officeart/2005/8/layout/hProcess4"/>
    <dgm:cxn modelId="{F1A9ADE4-FF38-4D64-8BB0-D6EF5BA64B15}" type="presParOf" srcId="{7F783C7A-DD6F-477C-B764-EC0911D97C48}" destId="{EB1D6A4C-4430-4FF4-8184-717464E1C639}" srcOrd="1" destOrd="0" presId="urn:microsoft.com/office/officeart/2005/8/layout/hProcess4"/>
    <dgm:cxn modelId="{3161A196-820E-4F50-A048-C5AE1BB3EF7E}" type="presParOf" srcId="{7F783C7A-DD6F-477C-B764-EC0911D97C48}" destId="{5E7A0711-3458-4DDD-9395-DD850BF8DADC}" srcOrd="2" destOrd="0" presId="urn:microsoft.com/office/officeart/2005/8/layout/hProcess4"/>
    <dgm:cxn modelId="{B0EA742C-0335-4082-8516-34CB98F0CD3A}" type="presParOf" srcId="{7F783C7A-DD6F-477C-B764-EC0911D97C48}" destId="{67603393-BAE0-4391-A420-95F24425744A}" srcOrd="3" destOrd="0" presId="urn:microsoft.com/office/officeart/2005/8/layout/hProcess4"/>
    <dgm:cxn modelId="{B6BB0B72-61A7-4273-8824-3929F3D51C5F}" type="presParOf" srcId="{7F783C7A-DD6F-477C-B764-EC0911D97C48}" destId="{370387E9-F9F9-44F7-87F9-9AC1FC60AC18}" srcOrd="4" destOrd="0" presId="urn:microsoft.com/office/officeart/2005/8/layout/hProcess4"/>
    <dgm:cxn modelId="{EB6350E0-2465-4BDC-95BB-3F331F23EEFF}" type="presParOf" srcId="{E0024965-DEA7-4BC0-9FE6-6DCBCFCF3AD5}" destId="{9C74FF79-A418-4F60-8E6A-44EC7C1116BD}" srcOrd="1" destOrd="0" presId="urn:microsoft.com/office/officeart/2005/8/layout/hProcess4"/>
    <dgm:cxn modelId="{6B961023-8F32-4D13-B789-F51BBE270D0F}" type="presParOf" srcId="{E0024965-DEA7-4BC0-9FE6-6DCBCFCF3AD5}" destId="{D1D45BC8-6620-4814-8102-192D43B31E44}" srcOrd="2" destOrd="0" presId="urn:microsoft.com/office/officeart/2005/8/layout/hProcess4"/>
    <dgm:cxn modelId="{186EFB8B-D23F-4562-9210-97FB9832D813}" type="presParOf" srcId="{D1D45BC8-6620-4814-8102-192D43B31E44}" destId="{065DAF37-C07C-4CDE-9177-62F07C3686DF}" srcOrd="0" destOrd="0" presId="urn:microsoft.com/office/officeart/2005/8/layout/hProcess4"/>
    <dgm:cxn modelId="{19EFA1C9-9964-43DF-8A68-D5B3A6CD4A3A}" type="presParOf" srcId="{D1D45BC8-6620-4814-8102-192D43B31E44}" destId="{890C439E-1B56-4C2F-8BC5-4B63D5B71466}" srcOrd="1" destOrd="0" presId="urn:microsoft.com/office/officeart/2005/8/layout/hProcess4"/>
    <dgm:cxn modelId="{24E9DC62-3165-49FA-9E52-2723ED19C45A}" type="presParOf" srcId="{D1D45BC8-6620-4814-8102-192D43B31E44}" destId="{3838C0A2-3D68-47B1-9586-CFFE1FE94F82}" srcOrd="2" destOrd="0" presId="urn:microsoft.com/office/officeart/2005/8/layout/hProcess4"/>
    <dgm:cxn modelId="{18A9156E-6F12-4A34-9C8D-52F0AE9A1E6C}" type="presParOf" srcId="{D1D45BC8-6620-4814-8102-192D43B31E44}" destId="{D76734B9-1918-409A-8B87-1660CADB1768}" srcOrd="3" destOrd="0" presId="urn:microsoft.com/office/officeart/2005/8/layout/hProcess4"/>
    <dgm:cxn modelId="{B509EB78-EC3D-49A1-A287-2508F2889EA7}" type="presParOf" srcId="{D1D45BC8-6620-4814-8102-192D43B31E44}" destId="{DEDBD30B-5D6E-4BF2-8848-592E39EBEA2E}" srcOrd="4" destOrd="0" presId="urn:microsoft.com/office/officeart/2005/8/layout/hProcess4"/>
    <dgm:cxn modelId="{BA70797C-0D9E-4399-9602-C4CE0B5BB10A}" type="presParOf" srcId="{E0024965-DEA7-4BC0-9FE6-6DCBCFCF3AD5}" destId="{341EEDA5-B3FD-4FF0-89D3-ED6C2448B60B}" srcOrd="3" destOrd="0" presId="urn:microsoft.com/office/officeart/2005/8/layout/hProcess4"/>
    <dgm:cxn modelId="{ABC56604-ED86-4900-B6C4-7C49B7C987E6}" type="presParOf" srcId="{E0024965-DEA7-4BC0-9FE6-6DCBCFCF3AD5}" destId="{465AF850-3F3A-407C-8508-5F37CFC8026F}" srcOrd="4" destOrd="0" presId="urn:microsoft.com/office/officeart/2005/8/layout/hProcess4"/>
    <dgm:cxn modelId="{8C8053BE-3E32-4AAA-A575-DD78A0F839DA}" type="presParOf" srcId="{465AF850-3F3A-407C-8508-5F37CFC8026F}" destId="{45B20B3A-CD8A-4A74-8E73-F426D00940C7}" srcOrd="0" destOrd="0" presId="urn:microsoft.com/office/officeart/2005/8/layout/hProcess4"/>
    <dgm:cxn modelId="{209C6CAE-038A-4D1D-B8D3-4AFC6CCDAB27}" type="presParOf" srcId="{465AF850-3F3A-407C-8508-5F37CFC8026F}" destId="{A17661B1-C6CC-4EC4-A871-F34EF60BED7B}" srcOrd="1" destOrd="0" presId="urn:microsoft.com/office/officeart/2005/8/layout/hProcess4"/>
    <dgm:cxn modelId="{6990C361-5356-471D-978A-07160D31A52B}" type="presParOf" srcId="{465AF850-3F3A-407C-8508-5F37CFC8026F}" destId="{833E9AE0-6DE7-4FC8-BE03-0B99896EBF43}" srcOrd="2" destOrd="0" presId="urn:microsoft.com/office/officeart/2005/8/layout/hProcess4"/>
    <dgm:cxn modelId="{D9CF3382-5453-4FDF-8789-A1AB963DE905}" type="presParOf" srcId="{465AF850-3F3A-407C-8508-5F37CFC8026F}" destId="{46FAF8C2-E84D-47C5-A88D-63FB1ACE1E41}" srcOrd="3" destOrd="0" presId="urn:microsoft.com/office/officeart/2005/8/layout/hProcess4"/>
    <dgm:cxn modelId="{72941524-5BB8-40D9-8B1C-07D7B83B6397}" type="presParOf" srcId="{465AF850-3F3A-407C-8508-5F37CFC8026F}" destId="{B45C435D-DBC0-4A01-94C3-E24E4E4EDCEA}" srcOrd="4" destOrd="0" presId="urn:microsoft.com/office/officeart/2005/8/layout/hProcess4"/>
    <dgm:cxn modelId="{06C84743-D354-4780-B4C5-3DAB4D1EE395}" type="presParOf" srcId="{E0024965-DEA7-4BC0-9FE6-6DCBCFCF3AD5}" destId="{4C683BD2-2580-4544-802C-FD3B8B1AB9A0}" srcOrd="5" destOrd="0" presId="urn:microsoft.com/office/officeart/2005/8/layout/hProcess4"/>
    <dgm:cxn modelId="{7B1303B5-AE77-4727-9922-E9E15EF8160B}" type="presParOf" srcId="{E0024965-DEA7-4BC0-9FE6-6DCBCFCF3AD5}" destId="{4117C9A3-9A59-438F-9ACA-C59FBF96BAB7}" srcOrd="6" destOrd="0" presId="urn:microsoft.com/office/officeart/2005/8/layout/hProcess4"/>
    <dgm:cxn modelId="{76FB835A-4996-440A-B87C-25638F41A6D6}" type="presParOf" srcId="{4117C9A3-9A59-438F-9ACA-C59FBF96BAB7}" destId="{CFB99F08-E8A6-4FC9-A4DD-F5BC570A798F}" srcOrd="0" destOrd="0" presId="urn:microsoft.com/office/officeart/2005/8/layout/hProcess4"/>
    <dgm:cxn modelId="{9E634171-4379-431D-BE28-3D9C8D3ED2F4}" type="presParOf" srcId="{4117C9A3-9A59-438F-9ACA-C59FBF96BAB7}" destId="{105E0278-C67A-41C7-83DD-74E31152F875}" srcOrd="1" destOrd="0" presId="urn:microsoft.com/office/officeart/2005/8/layout/hProcess4"/>
    <dgm:cxn modelId="{27A4FAF3-37A7-4D3B-903A-A75C220EF4F5}" type="presParOf" srcId="{4117C9A3-9A59-438F-9ACA-C59FBF96BAB7}" destId="{E2EE1DBA-6982-4F3F-B1F6-5B1F8236CD80}" srcOrd="2" destOrd="0" presId="urn:microsoft.com/office/officeart/2005/8/layout/hProcess4"/>
    <dgm:cxn modelId="{E842B80B-2DF4-40EF-85A4-1F9B1BD915DC}" type="presParOf" srcId="{4117C9A3-9A59-438F-9ACA-C59FBF96BAB7}" destId="{DE3B5BF9-BBAB-4C78-BAB7-343811E6A6CC}" srcOrd="3" destOrd="0" presId="urn:microsoft.com/office/officeart/2005/8/layout/hProcess4"/>
    <dgm:cxn modelId="{2830CC09-F2E7-4A17-9E6D-8214779559C9}" type="presParOf" srcId="{4117C9A3-9A59-438F-9ACA-C59FBF96BAB7}" destId="{010A06A9-64FF-4D60-8203-BFE354501B7B}"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85BB1-15E0-4F53-A746-F21D3B9D4174}">
      <dsp:nvSpPr>
        <dsp:cNvPr id="0" name=""/>
        <dsp:cNvSpPr/>
      </dsp:nvSpPr>
      <dsp:spPr>
        <a:xfrm>
          <a:off x="1098"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Using</a:t>
          </a:r>
          <a:r>
            <a:rPr lang="es-ES" sz="1700" kern="1200" dirty="0"/>
            <a:t> </a:t>
          </a:r>
          <a:r>
            <a:rPr lang="es-ES" sz="1700" kern="1200" dirty="0" err="1"/>
            <a:t>the</a:t>
          </a:r>
          <a:r>
            <a:rPr lang="es-ES" sz="1700" kern="1200" dirty="0"/>
            <a:t> SpaceX API </a:t>
          </a:r>
          <a:r>
            <a:rPr lang="es-ES" sz="1700" kern="1200" dirty="0" err="1"/>
            <a:t>the</a:t>
          </a:r>
          <a:r>
            <a:rPr lang="es-ES" sz="1700" kern="1200" dirty="0"/>
            <a:t> </a:t>
          </a:r>
          <a:r>
            <a:rPr lang="es-ES" sz="1700" kern="1200" dirty="0" err="1"/>
            <a:t>initial</a:t>
          </a:r>
          <a:r>
            <a:rPr lang="es-ES" sz="1700" kern="1200" dirty="0"/>
            <a:t> data </a:t>
          </a:r>
          <a:r>
            <a:rPr lang="es-ES" sz="1700" kern="1200" dirty="0" err="1"/>
            <a:t>was</a:t>
          </a:r>
          <a:r>
            <a:rPr lang="es-ES" sz="1700" kern="1200" dirty="0"/>
            <a:t> </a:t>
          </a:r>
          <a:r>
            <a:rPr lang="es-ES" sz="1700" kern="1200" dirty="0" err="1"/>
            <a:t>collected</a:t>
          </a:r>
          <a:endParaRPr lang="es-ES" sz="1700" kern="1200" dirty="0"/>
        </a:p>
      </dsp:txBody>
      <dsp:txXfrm>
        <a:off x="34463" y="1383698"/>
        <a:ext cx="1691097" cy="1072430"/>
      </dsp:txXfrm>
    </dsp:sp>
    <dsp:sp modelId="{9739038C-BEA5-4A73-B30D-80AC7E2ECF42}">
      <dsp:nvSpPr>
        <dsp:cNvPr id="0" name=""/>
        <dsp:cNvSpPr/>
      </dsp:nvSpPr>
      <dsp:spPr>
        <a:xfrm>
          <a:off x="1008981" y="1767577"/>
          <a:ext cx="1832285" cy="1832285"/>
        </a:xfrm>
        <a:prstGeom prst="leftCircularArrow">
          <a:avLst>
            <a:gd name="adj1" fmla="val 2578"/>
            <a:gd name="adj2" fmla="val 313058"/>
            <a:gd name="adj3" fmla="val 2088569"/>
            <a:gd name="adj4" fmla="val 9024489"/>
            <a:gd name="adj5" fmla="val 30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CD8CA2-FF9E-4A1C-8DA0-3730026CD0E1}">
      <dsp:nvSpPr>
        <dsp:cNvPr id="0" name=""/>
        <dsp:cNvSpPr/>
      </dsp:nvSpPr>
      <dsp:spPr>
        <a:xfrm>
          <a:off x="391727" y="2489493"/>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Get</a:t>
          </a:r>
          <a:r>
            <a:rPr lang="es-ES" sz="1900" kern="1200" dirty="0"/>
            <a:t> </a:t>
          </a:r>
          <a:r>
            <a:rPr lang="es-ES" sz="1900" kern="1200" dirty="0" err="1"/>
            <a:t>the</a:t>
          </a:r>
          <a:r>
            <a:rPr lang="es-ES" sz="1900" kern="1200" dirty="0"/>
            <a:t> data</a:t>
          </a:r>
        </a:p>
      </dsp:txBody>
      <dsp:txXfrm>
        <a:off x="409926" y="2507692"/>
        <a:ext cx="1526115" cy="584962"/>
      </dsp:txXfrm>
    </dsp:sp>
    <dsp:sp modelId="{DEE27978-30D0-494E-90F8-18A925930F3A}">
      <dsp:nvSpPr>
        <dsp:cNvPr id="0" name=""/>
        <dsp:cNvSpPr/>
      </dsp:nvSpPr>
      <dsp:spPr>
        <a:xfrm>
          <a:off x="2179213"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Collect</a:t>
          </a:r>
          <a:r>
            <a:rPr lang="es-ES" sz="1700" kern="1200" dirty="0"/>
            <a:t> </a:t>
          </a:r>
          <a:r>
            <a:rPr lang="es-ES" sz="1700" kern="1200" dirty="0" err="1"/>
            <a:t>specific</a:t>
          </a:r>
          <a:r>
            <a:rPr lang="es-ES" sz="1700" kern="1200" dirty="0"/>
            <a:t> data </a:t>
          </a:r>
          <a:r>
            <a:rPr lang="es-ES" sz="1700" kern="1200" dirty="0" err="1"/>
            <a:t>about</a:t>
          </a:r>
          <a:r>
            <a:rPr lang="es-ES" sz="1700" kern="1200" dirty="0"/>
            <a:t> </a:t>
          </a:r>
          <a:r>
            <a:rPr lang="es-ES" sz="1700" kern="1200" dirty="0" err="1"/>
            <a:t>the</a:t>
          </a:r>
          <a:r>
            <a:rPr lang="es-ES" sz="1700" kern="1200" dirty="0"/>
            <a:t> </a:t>
          </a:r>
          <a:r>
            <a:rPr lang="es-ES" sz="1700" kern="1200" dirty="0" err="1"/>
            <a:t>launches</a:t>
          </a:r>
          <a:r>
            <a:rPr lang="es-ES" sz="1700" kern="1200" dirty="0"/>
            <a:t> </a:t>
          </a:r>
          <a:r>
            <a:rPr lang="es-ES" sz="1700" kern="1200" dirty="0" err="1"/>
            <a:t>using</a:t>
          </a:r>
          <a:r>
            <a:rPr lang="es-ES" sz="1700" kern="1200" dirty="0"/>
            <a:t> </a:t>
          </a:r>
          <a:r>
            <a:rPr lang="es-ES" sz="1700" kern="1200" dirty="0" err="1"/>
            <a:t>their</a:t>
          </a:r>
          <a:r>
            <a:rPr lang="es-ES" sz="1700" kern="1200" dirty="0"/>
            <a:t> ID</a:t>
          </a:r>
        </a:p>
      </dsp:txBody>
      <dsp:txXfrm>
        <a:off x="2212578" y="1694378"/>
        <a:ext cx="1691097" cy="1072430"/>
      </dsp:txXfrm>
    </dsp:sp>
    <dsp:sp modelId="{08D401F2-D8C4-497E-8EC4-BFD9678F926A}">
      <dsp:nvSpPr>
        <dsp:cNvPr id="0" name=""/>
        <dsp:cNvSpPr/>
      </dsp:nvSpPr>
      <dsp:spPr>
        <a:xfrm>
          <a:off x="3182676" y="486402"/>
          <a:ext cx="2038798" cy="2038798"/>
        </a:xfrm>
        <a:prstGeom prst="circularArrow">
          <a:avLst>
            <a:gd name="adj1" fmla="val 2317"/>
            <a:gd name="adj2" fmla="val 279653"/>
            <a:gd name="adj3" fmla="val 19593538"/>
            <a:gd name="adj4" fmla="val 12624212"/>
            <a:gd name="adj5" fmla="val 27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D00568-351C-4C7D-9F01-0ED5A16BBD20}">
      <dsp:nvSpPr>
        <dsp:cNvPr id="0" name=""/>
        <dsp:cNvSpPr/>
      </dsp:nvSpPr>
      <dsp:spPr>
        <a:xfrm>
          <a:off x="2585748" y="1015799"/>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a:t>Use </a:t>
          </a:r>
          <a:r>
            <a:rPr lang="es-ES" sz="1900" kern="1200" dirty="0" err="1"/>
            <a:t>the</a:t>
          </a:r>
          <a:r>
            <a:rPr lang="es-ES" sz="1900" kern="1200" dirty="0"/>
            <a:t> </a:t>
          </a:r>
          <a:r>
            <a:rPr lang="es-ES" sz="1900" kern="1200" dirty="0" err="1"/>
            <a:t>IDs</a:t>
          </a:r>
          <a:endParaRPr lang="es-ES" sz="1900" kern="1200" dirty="0"/>
        </a:p>
      </dsp:txBody>
      <dsp:txXfrm>
        <a:off x="2603947" y="1033998"/>
        <a:ext cx="1526115" cy="584962"/>
      </dsp:txXfrm>
    </dsp:sp>
    <dsp:sp modelId="{65BCF709-5BDB-417F-B232-A8AA64233877}">
      <dsp:nvSpPr>
        <dsp:cNvPr id="0" name=""/>
        <dsp:cNvSpPr/>
      </dsp:nvSpPr>
      <dsp:spPr>
        <a:xfrm>
          <a:off x="4357328"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Organize</a:t>
          </a:r>
          <a:r>
            <a:rPr lang="es-ES" sz="1700" kern="1200" dirty="0"/>
            <a:t> </a:t>
          </a:r>
          <a:r>
            <a:rPr lang="es-ES" sz="1700" kern="1200" dirty="0" err="1"/>
            <a:t>the</a:t>
          </a:r>
          <a:r>
            <a:rPr lang="es-ES" sz="1700" kern="1200" dirty="0"/>
            <a:t> final </a:t>
          </a:r>
          <a:r>
            <a:rPr lang="es-ES" sz="1700" kern="1200" dirty="0" err="1"/>
            <a:t>dataframe</a:t>
          </a:r>
          <a:r>
            <a:rPr lang="es-ES" sz="1700" kern="1200" dirty="0"/>
            <a:t> </a:t>
          </a:r>
          <a:r>
            <a:rPr lang="es-ES" sz="1700" kern="1200" dirty="0" err="1"/>
            <a:t>using</a:t>
          </a:r>
          <a:r>
            <a:rPr lang="es-ES" sz="1700" kern="1200" dirty="0"/>
            <a:t> </a:t>
          </a:r>
          <a:r>
            <a:rPr lang="es-ES" sz="1700" kern="1200" dirty="0" err="1"/>
            <a:t>all</a:t>
          </a:r>
          <a:r>
            <a:rPr lang="es-ES" sz="1700" kern="1200" dirty="0"/>
            <a:t> </a:t>
          </a:r>
          <a:r>
            <a:rPr lang="es-ES" sz="1700" kern="1200" dirty="0" err="1"/>
            <a:t>the</a:t>
          </a:r>
          <a:r>
            <a:rPr lang="es-ES" sz="1700" kern="1200" dirty="0"/>
            <a:t> </a:t>
          </a:r>
          <a:r>
            <a:rPr lang="es-ES" sz="1700" kern="1200" dirty="0" err="1"/>
            <a:t>gathered</a:t>
          </a:r>
          <a:r>
            <a:rPr lang="es-ES" sz="1700" kern="1200" dirty="0"/>
            <a:t> data</a:t>
          </a:r>
        </a:p>
      </dsp:txBody>
      <dsp:txXfrm>
        <a:off x="4390693" y="1383698"/>
        <a:ext cx="1691097" cy="1072430"/>
      </dsp:txXfrm>
    </dsp:sp>
    <dsp:sp modelId="{4926FFD1-3B8C-4AB1-9E1E-6B74EA0CF21E}">
      <dsp:nvSpPr>
        <dsp:cNvPr id="0" name=""/>
        <dsp:cNvSpPr/>
      </dsp:nvSpPr>
      <dsp:spPr>
        <a:xfrm>
          <a:off x="4747956" y="2489493"/>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Organize</a:t>
          </a:r>
          <a:r>
            <a:rPr lang="es-ES" sz="1900" kern="1200" dirty="0"/>
            <a:t> </a:t>
          </a:r>
          <a:r>
            <a:rPr lang="es-ES" sz="1900" kern="1200" dirty="0" err="1"/>
            <a:t>the</a:t>
          </a:r>
          <a:r>
            <a:rPr lang="es-ES" sz="1900" kern="1200" dirty="0"/>
            <a:t> data</a:t>
          </a:r>
        </a:p>
      </dsp:txBody>
      <dsp:txXfrm>
        <a:off x="4766155" y="2507692"/>
        <a:ext cx="1526115" cy="584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85BB1-15E0-4F53-A746-F21D3B9D4174}">
      <dsp:nvSpPr>
        <dsp:cNvPr id="0" name=""/>
        <dsp:cNvSpPr/>
      </dsp:nvSpPr>
      <dsp:spPr>
        <a:xfrm>
          <a:off x="1098"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Using</a:t>
          </a:r>
          <a:r>
            <a:rPr lang="es-ES" sz="1700" kern="1200" dirty="0"/>
            <a:t> </a:t>
          </a:r>
          <a:r>
            <a:rPr lang="es-ES" sz="1700" kern="1200" dirty="0" err="1"/>
            <a:t>BeautifulSoup</a:t>
          </a:r>
          <a:r>
            <a:rPr lang="es-ES" sz="1700" kern="1200" dirty="0"/>
            <a:t>, </a:t>
          </a:r>
          <a:r>
            <a:rPr lang="es-ES" sz="1700" kern="1200" dirty="0" err="1"/>
            <a:t>get</a:t>
          </a:r>
          <a:r>
            <a:rPr lang="es-ES" sz="1700" kern="1200" dirty="0"/>
            <a:t> </a:t>
          </a:r>
          <a:r>
            <a:rPr lang="es-ES" sz="1700" kern="1200" dirty="0" err="1"/>
            <a:t>the</a:t>
          </a:r>
          <a:r>
            <a:rPr lang="es-ES" sz="1700" kern="1200" dirty="0"/>
            <a:t> data </a:t>
          </a:r>
          <a:r>
            <a:rPr lang="es-ES" sz="1700" kern="1200" dirty="0" err="1"/>
            <a:t>from</a:t>
          </a:r>
          <a:r>
            <a:rPr lang="es-ES" sz="1700" kern="1200" dirty="0"/>
            <a:t> Wikipedia</a:t>
          </a:r>
        </a:p>
      </dsp:txBody>
      <dsp:txXfrm>
        <a:off x="34463" y="1383698"/>
        <a:ext cx="1691097" cy="1072430"/>
      </dsp:txXfrm>
    </dsp:sp>
    <dsp:sp modelId="{9739038C-BEA5-4A73-B30D-80AC7E2ECF42}">
      <dsp:nvSpPr>
        <dsp:cNvPr id="0" name=""/>
        <dsp:cNvSpPr/>
      </dsp:nvSpPr>
      <dsp:spPr>
        <a:xfrm>
          <a:off x="1008981" y="1767577"/>
          <a:ext cx="1832285" cy="1832285"/>
        </a:xfrm>
        <a:prstGeom prst="leftCircularArrow">
          <a:avLst>
            <a:gd name="adj1" fmla="val 2578"/>
            <a:gd name="adj2" fmla="val 313058"/>
            <a:gd name="adj3" fmla="val 2088569"/>
            <a:gd name="adj4" fmla="val 9024489"/>
            <a:gd name="adj5" fmla="val 30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CD8CA2-FF9E-4A1C-8DA0-3730026CD0E1}">
      <dsp:nvSpPr>
        <dsp:cNvPr id="0" name=""/>
        <dsp:cNvSpPr/>
      </dsp:nvSpPr>
      <dsp:spPr>
        <a:xfrm>
          <a:off x="391727" y="2489493"/>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Get</a:t>
          </a:r>
          <a:r>
            <a:rPr lang="es-ES" sz="1900" kern="1200" dirty="0"/>
            <a:t> </a:t>
          </a:r>
          <a:r>
            <a:rPr lang="es-ES" sz="1900" kern="1200" dirty="0" err="1"/>
            <a:t>the</a:t>
          </a:r>
          <a:r>
            <a:rPr lang="es-ES" sz="1900" kern="1200" dirty="0"/>
            <a:t> data</a:t>
          </a:r>
        </a:p>
      </dsp:txBody>
      <dsp:txXfrm>
        <a:off x="409926" y="2507692"/>
        <a:ext cx="1526115" cy="584962"/>
      </dsp:txXfrm>
    </dsp:sp>
    <dsp:sp modelId="{DEE27978-30D0-494E-90F8-18A925930F3A}">
      <dsp:nvSpPr>
        <dsp:cNvPr id="0" name=""/>
        <dsp:cNvSpPr/>
      </dsp:nvSpPr>
      <dsp:spPr>
        <a:xfrm>
          <a:off x="2179213"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Organize</a:t>
          </a:r>
          <a:r>
            <a:rPr lang="es-ES" sz="1700" kern="1200" dirty="0"/>
            <a:t> </a:t>
          </a:r>
          <a:r>
            <a:rPr lang="es-ES" sz="1700" kern="1200" dirty="0" err="1"/>
            <a:t>the</a:t>
          </a:r>
          <a:r>
            <a:rPr lang="es-ES" sz="1700" kern="1200" dirty="0"/>
            <a:t> </a:t>
          </a:r>
          <a:r>
            <a:rPr lang="es-ES" sz="1700" kern="1200" dirty="0" err="1"/>
            <a:t>gathered</a:t>
          </a:r>
          <a:r>
            <a:rPr lang="es-ES" sz="1700" kern="1200" dirty="0"/>
            <a:t> data</a:t>
          </a:r>
        </a:p>
      </dsp:txBody>
      <dsp:txXfrm>
        <a:off x="2212578" y="1694378"/>
        <a:ext cx="1691097" cy="1072430"/>
      </dsp:txXfrm>
    </dsp:sp>
    <dsp:sp modelId="{08D401F2-D8C4-497E-8EC4-BFD9678F926A}">
      <dsp:nvSpPr>
        <dsp:cNvPr id="0" name=""/>
        <dsp:cNvSpPr/>
      </dsp:nvSpPr>
      <dsp:spPr>
        <a:xfrm>
          <a:off x="3182676" y="486402"/>
          <a:ext cx="2038798" cy="2038798"/>
        </a:xfrm>
        <a:prstGeom prst="circularArrow">
          <a:avLst>
            <a:gd name="adj1" fmla="val 2317"/>
            <a:gd name="adj2" fmla="val 279653"/>
            <a:gd name="adj3" fmla="val 19593538"/>
            <a:gd name="adj4" fmla="val 12624212"/>
            <a:gd name="adj5" fmla="val 270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D00568-351C-4C7D-9F01-0ED5A16BBD20}">
      <dsp:nvSpPr>
        <dsp:cNvPr id="0" name=""/>
        <dsp:cNvSpPr/>
      </dsp:nvSpPr>
      <dsp:spPr>
        <a:xfrm>
          <a:off x="2585748" y="1015799"/>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Organize</a:t>
          </a:r>
          <a:r>
            <a:rPr lang="es-ES" sz="1900" kern="1200" dirty="0"/>
            <a:t> </a:t>
          </a:r>
          <a:r>
            <a:rPr lang="es-ES" sz="1900" kern="1200" dirty="0" err="1"/>
            <a:t>the</a:t>
          </a:r>
          <a:r>
            <a:rPr lang="es-ES" sz="1900" kern="1200" dirty="0"/>
            <a:t> data</a:t>
          </a:r>
        </a:p>
      </dsp:txBody>
      <dsp:txXfrm>
        <a:off x="2603947" y="1033998"/>
        <a:ext cx="1526115" cy="584962"/>
      </dsp:txXfrm>
    </dsp:sp>
    <dsp:sp modelId="{65BCF709-5BDB-417F-B232-A8AA64233877}">
      <dsp:nvSpPr>
        <dsp:cNvPr id="0" name=""/>
        <dsp:cNvSpPr/>
      </dsp:nvSpPr>
      <dsp:spPr>
        <a:xfrm>
          <a:off x="4357328" y="1350333"/>
          <a:ext cx="1757827" cy="14498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s-ES" sz="1700" kern="1200" dirty="0" err="1"/>
            <a:t>Using</a:t>
          </a:r>
          <a:r>
            <a:rPr lang="es-ES" sz="1700" kern="1200" dirty="0"/>
            <a:t> </a:t>
          </a:r>
          <a:r>
            <a:rPr lang="es-ES" sz="1700" kern="1200" dirty="0" err="1"/>
            <a:t>the</a:t>
          </a:r>
          <a:r>
            <a:rPr lang="es-ES" sz="1700" kern="1200" dirty="0"/>
            <a:t> </a:t>
          </a:r>
          <a:r>
            <a:rPr lang="es-ES" sz="1700" kern="1200" dirty="0" err="1"/>
            <a:t>the</a:t>
          </a:r>
          <a:r>
            <a:rPr lang="es-ES" sz="1700" kern="1200" dirty="0"/>
            <a:t> </a:t>
          </a:r>
          <a:r>
            <a:rPr lang="es-ES" sz="1700" kern="1200" dirty="0" err="1"/>
            <a:t>organized</a:t>
          </a:r>
          <a:r>
            <a:rPr lang="es-ES" sz="1700" kern="1200" dirty="0"/>
            <a:t> and </a:t>
          </a:r>
          <a:r>
            <a:rPr lang="es-ES" sz="1700" kern="1200" dirty="0" err="1"/>
            <a:t>cleaned</a:t>
          </a:r>
          <a:r>
            <a:rPr lang="es-ES" sz="1700" kern="1200" dirty="0"/>
            <a:t> data</a:t>
          </a:r>
        </a:p>
      </dsp:txBody>
      <dsp:txXfrm>
        <a:off x="4390693" y="1383698"/>
        <a:ext cx="1691097" cy="1072430"/>
      </dsp:txXfrm>
    </dsp:sp>
    <dsp:sp modelId="{4926FFD1-3B8C-4AB1-9E1E-6B74EA0CF21E}">
      <dsp:nvSpPr>
        <dsp:cNvPr id="0" name=""/>
        <dsp:cNvSpPr/>
      </dsp:nvSpPr>
      <dsp:spPr>
        <a:xfrm>
          <a:off x="4747956" y="2489493"/>
          <a:ext cx="1562513" cy="6213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err="1"/>
            <a:t>Create</a:t>
          </a:r>
          <a:r>
            <a:rPr lang="es-ES" sz="1900" kern="1200" dirty="0"/>
            <a:t> </a:t>
          </a:r>
          <a:r>
            <a:rPr lang="es-ES" sz="1900" kern="1200" dirty="0" err="1"/>
            <a:t>the</a:t>
          </a:r>
          <a:r>
            <a:rPr lang="es-ES" sz="1900" kern="1200" dirty="0"/>
            <a:t> </a:t>
          </a:r>
          <a:r>
            <a:rPr lang="es-ES" sz="1900" kern="1200" dirty="0" err="1"/>
            <a:t>dataframe</a:t>
          </a:r>
          <a:endParaRPr lang="es-ES" sz="1900" kern="1200" dirty="0"/>
        </a:p>
      </dsp:txBody>
      <dsp:txXfrm>
        <a:off x="4766155" y="2507692"/>
        <a:ext cx="1526115" cy="584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D6A4C-4430-4FF4-8184-717464E1C639}">
      <dsp:nvSpPr>
        <dsp:cNvPr id="0" name=""/>
        <dsp:cNvSpPr/>
      </dsp:nvSpPr>
      <dsp:spPr>
        <a:xfrm>
          <a:off x="4981" y="1516723"/>
          <a:ext cx="1652965" cy="1363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s-ES" sz="1600" kern="1200" dirty="0" err="1"/>
            <a:t>Number</a:t>
          </a:r>
          <a:r>
            <a:rPr lang="es-ES" sz="1600" kern="1200" dirty="0"/>
            <a:t> </a:t>
          </a:r>
          <a:r>
            <a:rPr lang="es-ES" sz="1600" kern="1200" dirty="0" err="1"/>
            <a:t>of</a:t>
          </a:r>
          <a:r>
            <a:rPr lang="es-ES" sz="1600" kern="1200" dirty="0"/>
            <a:t> </a:t>
          </a:r>
          <a:r>
            <a:rPr lang="es-ES" sz="1600" kern="1200" dirty="0" err="1"/>
            <a:t>launches</a:t>
          </a:r>
          <a:r>
            <a:rPr lang="es-ES" sz="1600" kern="1200" dirty="0"/>
            <a:t> </a:t>
          </a:r>
          <a:r>
            <a:rPr lang="es-ES" sz="1600" kern="1200" dirty="0" err="1"/>
            <a:t>on</a:t>
          </a:r>
          <a:r>
            <a:rPr lang="es-ES" sz="1600" kern="1200" dirty="0"/>
            <a:t> </a:t>
          </a:r>
          <a:r>
            <a:rPr lang="es-ES" sz="1600" kern="1200" dirty="0" err="1"/>
            <a:t>each</a:t>
          </a:r>
          <a:r>
            <a:rPr lang="es-ES" sz="1600" kern="1200" dirty="0"/>
            <a:t> site</a:t>
          </a:r>
        </a:p>
      </dsp:txBody>
      <dsp:txXfrm>
        <a:off x="36355" y="1548097"/>
        <a:ext cx="1590217" cy="1008456"/>
      </dsp:txXfrm>
    </dsp:sp>
    <dsp:sp modelId="{9C74FF79-A418-4F60-8E6A-44EC7C1116BD}">
      <dsp:nvSpPr>
        <dsp:cNvPr id="0" name=""/>
        <dsp:cNvSpPr/>
      </dsp:nvSpPr>
      <dsp:spPr>
        <a:xfrm>
          <a:off x="938938" y="1859509"/>
          <a:ext cx="1796205" cy="1796205"/>
        </a:xfrm>
        <a:prstGeom prst="leftCircularArrow">
          <a:avLst>
            <a:gd name="adj1" fmla="val 3007"/>
            <a:gd name="adj2" fmla="val 368730"/>
            <a:gd name="adj3" fmla="val 2144241"/>
            <a:gd name="adj4" fmla="val 9024489"/>
            <a:gd name="adj5" fmla="val 3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603393-BAE0-4391-A420-95F24425744A}">
      <dsp:nvSpPr>
        <dsp:cNvPr id="0" name=""/>
        <dsp:cNvSpPr/>
      </dsp:nvSpPr>
      <dsp:spPr>
        <a:xfrm>
          <a:off x="372307" y="2587927"/>
          <a:ext cx="1469302" cy="5842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Launches</a:t>
          </a:r>
          <a:endParaRPr lang="es-ES" sz="1800" kern="1200" dirty="0"/>
        </a:p>
      </dsp:txBody>
      <dsp:txXfrm>
        <a:off x="389420" y="2605040"/>
        <a:ext cx="1435076" cy="550067"/>
      </dsp:txXfrm>
    </dsp:sp>
    <dsp:sp modelId="{890C439E-1B56-4C2F-8BC5-4B63D5B71466}">
      <dsp:nvSpPr>
        <dsp:cNvPr id="0" name=""/>
        <dsp:cNvSpPr/>
      </dsp:nvSpPr>
      <dsp:spPr>
        <a:xfrm>
          <a:off x="2098784" y="1516723"/>
          <a:ext cx="1652965" cy="1363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s-ES" sz="1600" kern="1200" dirty="0" err="1"/>
            <a:t>Number</a:t>
          </a:r>
          <a:r>
            <a:rPr lang="es-ES" sz="1600" kern="1200" dirty="0"/>
            <a:t> and </a:t>
          </a:r>
          <a:r>
            <a:rPr lang="es-ES" sz="1600" kern="1200" dirty="0" err="1"/>
            <a:t>occurrence</a:t>
          </a:r>
          <a:r>
            <a:rPr lang="es-ES" sz="1600" kern="1200" dirty="0"/>
            <a:t> </a:t>
          </a:r>
          <a:r>
            <a:rPr lang="es-ES" sz="1600" kern="1200" dirty="0" err="1"/>
            <a:t>of</a:t>
          </a:r>
          <a:r>
            <a:rPr lang="es-ES" sz="1600" kern="1200" dirty="0"/>
            <a:t> </a:t>
          </a:r>
          <a:r>
            <a:rPr lang="es-ES" sz="1600" kern="1200" dirty="0" err="1"/>
            <a:t>each</a:t>
          </a:r>
          <a:r>
            <a:rPr lang="es-ES" sz="1600" kern="1200" dirty="0"/>
            <a:t> </a:t>
          </a:r>
          <a:r>
            <a:rPr lang="es-ES" sz="1600" kern="1200" dirty="0" err="1"/>
            <a:t>orbit</a:t>
          </a:r>
          <a:endParaRPr lang="es-ES" sz="1600" kern="1200" dirty="0"/>
        </a:p>
      </dsp:txBody>
      <dsp:txXfrm>
        <a:off x="2130158" y="1840243"/>
        <a:ext cx="1590217" cy="1008456"/>
      </dsp:txXfrm>
    </dsp:sp>
    <dsp:sp modelId="{341EEDA5-B3FD-4FF0-89D3-ED6C2448B60B}">
      <dsp:nvSpPr>
        <dsp:cNvPr id="0" name=""/>
        <dsp:cNvSpPr/>
      </dsp:nvSpPr>
      <dsp:spPr>
        <a:xfrm>
          <a:off x="3018966" y="687625"/>
          <a:ext cx="2007418" cy="2007418"/>
        </a:xfrm>
        <a:prstGeom prst="circularArrow">
          <a:avLst>
            <a:gd name="adj1" fmla="val 2690"/>
            <a:gd name="adj2" fmla="val 327499"/>
            <a:gd name="adj3" fmla="val 19496990"/>
            <a:gd name="adj4" fmla="val 12575511"/>
            <a:gd name="adj5" fmla="val 31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6734B9-1918-409A-8B87-1660CADB1768}">
      <dsp:nvSpPr>
        <dsp:cNvPr id="0" name=""/>
        <dsp:cNvSpPr/>
      </dsp:nvSpPr>
      <dsp:spPr>
        <a:xfrm>
          <a:off x="2466110" y="1224576"/>
          <a:ext cx="1469302" cy="5842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Orbits</a:t>
          </a:r>
          <a:endParaRPr lang="es-ES" sz="1800" kern="1200" dirty="0"/>
        </a:p>
      </dsp:txBody>
      <dsp:txXfrm>
        <a:off x="2483223" y="1241689"/>
        <a:ext cx="1435076" cy="550067"/>
      </dsp:txXfrm>
    </dsp:sp>
    <dsp:sp modelId="{A17661B1-C6CC-4EC4-A871-F34EF60BED7B}">
      <dsp:nvSpPr>
        <dsp:cNvPr id="0" name=""/>
        <dsp:cNvSpPr/>
      </dsp:nvSpPr>
      <dsp:spPr>
        <a:xfrm>
          <a:off x="4192587" y="1516723"/>
          <a:ext cx="1652965" cy="1363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s-ES" sz="1600" kern="1200" dirty="0" err="1"/>
            <a:t>Mission</a:t>
          </a:r>
          <a:r>
            <a:rPr lang="es-ES" sz="1600" kern="1200" dirty="0"/>
            <a:t> </a:t>
          </a:r>
          <a:r>
            <a:rPr lang="es-ES" sz="1600" kern="1200" dirty="0" err="1"/>
            <a:t>outcomes</a:t>
          </a:r>
          <a:r>
            <a:rPr lang="es-ES" sz="1600" kern="1200" dirty="0"/>
            <a:t> </a:t>
          </a:r>
          <a:r>
            <a:rPr lang="es-ES" sz="1600" kern="1200" dirty="0" err="1"/>
            <a:t>of</a:t>
          </a:r>
          <a:r>
            <a:rPr lang="es-ES" sz="1600" kern="1200" dirty="0"/>
            <a:t> </a:t>
          </a:r>
          <a:r>
            <a:rPr lang="es-ES" sz="1600" kern="1200" dirty="0" err="1"/>
            <a:t>the</a:t>
          </a:r>
          <a:r>
            <a:rPr lang="es-ES" sz="1600" kern="1200" dirty="0"/>
            <a:t> </a:t>
          </a:r>
          <a:r>
            <a:rPr lang="es-ES" sz="1600" kern="1200" dirty="0" err="1"/>
            <a:t>orbits</a:t>
          </a:r>
          <a:endParaRPr lang="es-ES" sz="1600" kern="1200" dirty="0"/>
        </a:p>
      </dsp:txBody>
      <dsp:txXfrm>
        <a:off x="4223961" y="1548097"/>
        <a:ext cx="1590217" cy="1008456"/>
      </dsp:txXfrm>
    </dsp:sp>
    <dsp:sp modelId="{4C683BD2-2580-4544-802C-FD3B8B1AB9A0}">
      <dsp:nvSpPr>
        <dsp:cNvPr id="0" name=""/>
        <dsp:cNvSpPr/>
      </dsp:nvSpPr>
      <dsp:spPr>
        <a:xfrm>
          <a:off x="5126544" y="1859509"/>
          <a:ext cx="1796205" cy="1796205"/>
        </a:xfrm>
        <a:prstGeom prst="leftCircularArrow">
          <a:avLst>
            <a:gd name="adj1" fmla="val 3007"/>
            <a:gd name="adj2" fmla="val 368730"/>
            <a:gd name="adj3" fmla="val 2144241"/>
            <a:gd name="adj4" fmla="val 9024489"/>
            <a:gd name="adj5" fmla="val 35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FAF8C2-E84D-47C5-A88D-63FB1ACE1E41}">
      <dsp:nvSpPr>
        <dsp:cNvPr id="0" name=""/>
        <dsp:cNvSpPr/>
      </dsp:nvSpPr>
      <dsp:spPr>
        <a:xfrm>
          <a:off x="4559913" y="2587927"/>
          <a:ext cx="1469302" cy="5842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Mission</a:t>
          </a:r>
          <a:r>
            <a:rPr lang="es-ES" sz="1800" kern="1200" dirty="0"/>
            <a:t> </a:t>
          </a:r>
          <a:r>
            <a:rPr lang="es-ES" sz="1800" kern="1200" dirty="0" err="1"/>
            <a:t>outcomes</a:t>
          </a:r>
          <a:endParaRPr lang="es-ES" sz="1800" kern="1200" dirty="0"/>
        </a:p>
      </dsp:txBody>
      <dsp:txXfrm>
        <a:off x="4577026" y="2605040"/>
        <a:ext cx="1435076" cy="550067"/>
      </dsp:txXfrm>
    </dsp:sp>
    <dsp:sp modelId="{105E0278-C67A-41C7-83DD-74E31152F875}">
      <dsp:nvSpPr>
        <dsp:cNvPr id="0" name=""/>
        <dsp:cNvSpPr/>
      </dsp:nvSpPr>
      <dsp:spPr>
        <a:xfrm>
          <a:off x="6286390" y="1516723"/>
          <a:ext cx="1652965" cy="13633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New </a:t>
          </a:r>
          <a:r>
            <a:rPr lang="es-ES" sz="1600" kern="1200" dirty="0" err="1"/>
            <a:t>label</a:t>
          </a:r>
          <a:r>
            <a:rPr lang="es-ES" sz="1600" kern="1200" dirty="0"/>
            <a:t> </a:t>
          </a:r>
          <a:r>
            <a:rPr lang="es-ES" sz="1600" kern="1200" dirty="0" err="1"/>
            <a:t>created</a:t>
          </a:r>
          <a:r>
            <a:rPr lang="es-ES" sz="1600" kern="1200" dirty="0"/>
            <a:t> </a:t>
          </a:r>
          <a:r>
            <a:rPr lang="es-ES" sz="1600" kern="1200" dirty="0" err="1"/>
            <a:t>from</a:t>
          </a:r>
          <a:r>
            <a:rPr lang="es-ES" sz="1600" kern="1200" dirty="0"/>
            <a:t> </a:t>
          </a:r>
          <a:r>
            <a:rPr lang="es-ES" sz="1600" kern="1200" dirty="0" err="1"/>
            <a:t>the</a:t>
          </a:r>
          <a:r>
            <a:rPr lang="es-ES" sz="1600" kern="1200" dirty="0"/>
            <a:t> </a:t>
          </a:r>
          <a:r>
            <a:rPr lang="es-ES" sz="1600" kern="1200" dirty="0" err="1"/>
            <a:t>class</a:t>
          </a:r>
          <a:r>
            <a:rPr lang="es-ES" sz="1600" kern="1200" dirty="0"/>
            <a:t> </a:t>
          </a:r>
          <a:r>
            <a:rPr lang="es-ES" sz="1600" kern="1200" dirty="0" err="1"/>
            <a:t>column</a:t>
          </a:r>
          <a:endParaRPr lang="es-ES" sz="1600" kern="1200" dirty="0"/>
        </a:p>
      </dsp:txBody>
      <dsp:txXfrm>
        <a:off x="6317764" y="1840243"/>
        <a:ext cx="1590217" cy="1008456"/>
      </dsp:txXfrm>
    </dsp:sp>
    <dsp:sp modelId="{DE3B5BF9-BBAB-4C78-BAB7-343811E6A6CC}">
      <dsp:nvSpPr>
        <dsp:cNvPr id="0" name=""/>
        <dsp:cNvSpPr/>
      </dsp:nvSpPr>
      <dsp:spPr>
        <a:xfrm>
          <a:off x="6653716" y="1224576"/>
          <a:ext cx="1469302" cy="5842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ES" sz="1800" kern="1200" dirty="0" err="1"/>
            <a:t>Landing</a:t>
          </a:r>
          <a:r>
            <a:rPr lang="es-ES" sz="1800" kern="1200" dirty="0"/>
            <a:t> </a:t>
          </a:r>
          <a:r>
            <a:rPr lang="es-ES" sz="1800" kern="1200" dirty="0" err="1"/>
            <a:t>outcome</a:t>
          </a:r>
          <a:endParaRPr lang="es-ES" sz="1800" kern="1200" dirty="0"/>
        </a:p>
      </dsp:txBody>
      <dsp:txXfrm>
        <a:off x="6670829" y="1241689"/>
        <a:ext cx="1435076" cy="5500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623B-F2B4-00CE-E2CE-04BB6375B6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55D5B-B72C-276E-6D4C-B00880172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7F504-78A0-B89C-5D27-0F2A6F6498C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E788F92-4884-C79A-927E-56C6140AC1EE}"/>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16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das-ale/IBM-Data-Science/blob/9b5ffb8e0b21618a0083b310b48ead5f9bb03102/curso%209/2.%20Data%20collection%20-%20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s-ale/IBM-Data-Science/blob/5177efc0a5a53dbedc154c46d3e1a07e55847520/curso%209/3.%20EDA%20-%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as-ale/IBM-Data-Science/blob/90cdfb50cf13c57d1d2b96745b29dc4e6672231b/curso%209/3.%20EDA%20-%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as-ale/IBM-Data-Science/blob/a8975c2e9002a3a75e818cc13a6a262bcc2810ab/curso%209/4.%20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s-ale/IBM-Data-Science/blob/427f37f06f689d55e6a6d511652ea7946ebdce1a/curso%209/6.%20Dashboard%20with%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as-ale/IBM-Data-Science/blob/51f912d3cd88698221251e6557afa9042b281c43/curso%209/5.%20Predictive%20Analysis%20(Classification)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das-ale/IBM-Data-Science/blob/e2ca66bbf7f778c27b5f3aff10f72c2f0a147130/curso%209/1.%20Data%20collection%20-%20SpaceX%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das-ale/IBM-Data-Science/blob/025e7d9e78a92653ab94a9266cd37081ab99de8a/curso%209/1.%20Data%20collection%20-%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a:t>
            </a:r>
          </a:p>
          <a:p>
            <a:r>
              <a:rPr lang="en-US" dirty="0">
                <a:solidFill>
                  <a:schemeClr val="bg2"/>
                </a:solidFill>
                <a:latin typeface="Abadi" panose="020B0604020104020204" pitchFamily="34" charset="0"/>
                <a:ea typeface="SF Pro" pitchFamily="2" charset="0"/>
                <a:cs typeface="SF Pro" pitchFamily="2" charset="0"/>
              </a:rPr>
              <a:t>03/01/2025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08174" y="5428946"/>
            <a:ext cx="8975652" cy="866692"/>
          </a:xfrm>
          <a:prstGeom prst="rect">
            <a:avLst/>
          </a:prstGeom>
        </p:spPr>
        <p:txBody>
          <a:bodyPr/>
          <a:lstStyle/>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Wrangling (GitHub)</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a 2">
            <a:extLst>
              <a:ext uri="{FF2B5EF4-FFF2-40B4-BE49-F238E27FC236}">
                <a16:creationId xmlns:a16="http://schemas.microsoft.com/office/drawing/2014/main" id="{2052DE40-D725-54E5-B538-45580AFEE146}"/>
              </a:ext>
            </a:extLst>
          </p:cNvPr>
          <p:cNvGraphicFramePr/>
          <p:nvPr>
            <p:extLst>
              <p:ext uri="{D42A27DB-BD31-4B8C-83A1-F6EECF244321}">
                <p14:modId xmlns:p14="http://schemas.microsoft.com/office/powerpoint/2010/main" val="1155504550"/>
              </p:ext>
            </p:extLst>
          </p:nvPr>
        </p:nvGraphicFramePr>
        <p:xfrm>
          <a:off x="1806087" y="995708"/>
          <a:ext cx="8128000" cy="4396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7086"/>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Relationship between Flight number and launch site:</a:t>
            </a:r>
          </a:p>
          <a:p>
            <a:pPr lvl="1">
              <a:lnSpc>
                <a:spcPct val="100000"/>
              </a:lnSpc>
              <a:spcBef>
                <a:spcPts val="1400"/>
              </a:spcBef>
            </a:pPr>
            <a:r>
              <a:rPr lang="en-US" sz="1800" dirty="0">
                <a:solidFill>
                  <a:schemeClr val="accent3">
                    <a:lumMod val="25000"/>
                  </a:schemeClr>
                </a:solidFill>
                <a:latin typeface="Abadi"/>
              </a:rPr>
              <a:t>See the possible relationship between those two variables using the landing outcome as hue to try finding if the newer flights have more or less success.</a:t>
            </a:r>
          </a:p>
          <a:p>
            <a:pPr>
              <a:lnSpc>
                <a:spcPct val="100000"/>
              </a:lnSpc>
              <a:spcBef>
                <a:spcPts val="1400"/>
              </a:spcBef>
            </a:pPr>
            <a:r>
              <a:rPr lang="en-US" sz="2200" dirty="0">
                <a:solidFill>
                  <a:schemeClr val="accent3">
                    <a:lumMod val="25000"/>
                  </a:schemeClr>
                </a:solidFill>
                <a:latin typeface="Abadi"/>
              </a:rPr>
              <a:t>Relationship between payload mass and launch site:</a:t>
            </a:r>
          </a:p>
          <a:p>
            <a:pPr lvl="1">
              <a:lnSpc>
                <a:spcPct val="100000"/>
              </a:lnSpc>
              <a:spcBef>
                <a:spcPts val="1400"/>
              </a:spcBef>
            </a:pPr>
            <a:r>
              <a:rPr lang="en-US" sz="1800" dirty="0">
                <a:solidFill>
                  <a:schemeClr val="accent3">
                    <a:lumMod val="25000"/>
                  </a:schemeClr>
                </a:solidFill>
                <a:latin typeface="Abadi"/>
              </a:rPr>
              <a:t>Scatterplot using the outcome of the landing as color. Look for possible relationship between the payload mass of the launch site and the success or fail of the landing</a:t>
            </a:r>
          </a:p>
          <a:p>
            <a:pPr>
              <a:lnSpc>
                <a:spcPct val="100000"/>
              </a:lnSpc>
              <a:spcBef>
                <a:spcPts val="1400"/>
              </a:spcBef>
            </a:pPr>
            <a:r>
              <a:rPr lang="en-US" sz="2200" dirty="0">
                <a:solidFill>
                  <a:schemeClr val="accent3">
                    <a:lumMod val="25000"/>
                  </a:schemeClr>
                </a:solidFill>
                <a:latin typeface="Abadi"/>
              </a:rPr>
              <a:t>Relationship between success rate of each type of orbit:</a:t>
            </a:r>
          </a:p>
          <a:p>
            <a:pPr lvl="1">
              <a:lnSpc>
                <a:spcPct val="100000"/>
              </a:lnSpc>
              <a:spcBef>
                <a:spcPts val="1400"/>
              </a:spcBef>
            </a:pPr>
            <a:r>
              <a:rPr lang="en-US" sz="1800" dirty="0" err="1">
                <a:solidFill>
                  <a:schemeClr val="accent3">
                    <a:lumMod val="25000"/>
                  </a:schemeClr>
                </a:solidFill>
                <a:latin typeface="Abadi"/>
              </a:rPr>
              <a:t>Barplot</a:t>
            </a:r>
            <a:r>
              <a:rPr lang="en-US" sz="1800" dirty="0">
                <a:solidFill>
                  <a:schemeClr val="accent3">
                    <a:lumMod val="25000"/>
                  </a:schemeClr>
                </a:solidFill>
                <a:latin typeface="Abadi"/>
              </a:rPr>
              <a:t> to look for the success rate of the landings by each type of orbit. Helps finding possible orbits where the landings are more successful.</a:t>
            </a:r>
          </a:p>
          <a:p>
            <a:pPr>
              <a:lnSpc>
                <a:spcPct val="100000"/>
              </a:lnSpc>
              <a:spcBef>
                <a:spcPts val="1400"/>
              </a:spcBef>
            </a:pPr>
            <a:r>
              <a:rPr lang="en-US" sz="2200" dirty="0">
                <a:solidFill>
                  <a:schemeClr val="accent3">
                    <a:lumMod val="25000"/>
                  </a:schemeClr>
                </a:solidFill>
                <a:latin typeface="Abadi"/>
              </a:rPr>
              <a:t>Relationship between flight number and orbit:</a:t>
            </a:r>
          </a:p>
          <a:p>
            <a:pPr lvl="1">
              <a:lnSpc>
                <a:spcPct val="100000"/>
              </a:lnSpc>
              <a:spcBef>
                <a:spcPts val="1400"/>
              </a:spcBef>
            </a:pPr>
            <a:r>
              <a:rPr lang="en-US" sz="1800" dirty="0">
                <a:solidFill>
                  <a:schemeClr val="accent3">
                    <a:lumMod val="25000"/>
                  </a:schemeClr>
                </a:solidFill>
                <a:latin typeface="Abadi"/>
              </a:rPr>
              <a:t>Scatterplot to look for relationship between flight number and orbit</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5C33873-019B-EDE7-0E2F-3904390228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925EC7-4B93-8596-F543-B3DEFB1F4DC4}"/>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E3431D29-340B-D19C-78E8-F33966EBC538}"/>
              </a:ext>
            </a:extLst>
          </p:cNvPr>
          <p:cNvSpPr>
            <a:spLocks noGrp="1"/>
          </p:cNvSpPr>
          <p:nvPr>
            <p:ph idx="4294967295"/>
          </p:nvPr>
        </p:nvSpPr>
        <p:spPr>
          <a:xfrm>
            <a:off x="770011" y="1587086"/>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Relationship between Payload Mass and Orbit type:</a:t>
            </a:r>
          </a:p>
          <a:p>
            <a:pPr lvl="1">
              <a:lnSpc>
                <a:spcPct val="100000"/>
              </a:lnSpc>
              <a:spcBef>
                <a:spcPts val="1400"/>
              </a:spcBef>
            </a:pPr>
            <a:r>
              <a:rPr lang="en-US" sz="1800" dirty="0">
                <a:solidFill>
                  <a:schemeClr val="accent3">
                    <a:lumMod val="25000"/>
                  </a:schemeClr>
                </a:solidFill>
                <a:latin typeface="Abadi"/>
              </a:rPr>
              <a:t>Scatterplot to see the relationship between the payload mass and the orbit type</a:t>
            </a:r>
          </a:p>
          <a:p>
            <a:pPr>
              <a:lnSpc>
                <a:spcPct val="100000"/>
              </a:lnSpc>
              <a:spcBef>
                <a:spcPts val="1400"/>
              </a:spcBef>
            </a:pPr>
            <a:r>
              <a:rPr lang="en-US" sz="2200" dirty="0">
                <a:solidFill>
                  <a:schemeClr val="accent3">
                    <a:lumMod val="25000"/>
                  </a:schemeClr>
                </a:solidFill>
                <a:latin typeface="Abadi"/>
              </a:rPr>
              <a:t>Success rate over the years:</a:t>
            </a:r>
          </a:p>
          <a:p>
            <a:pPr lvl="1">
              <a:lnSpc>
                <a:spcPct val="100000"/>
              </a:lnSpc>
              <a:spcBef>
                <a:spcPts val="1400"/>
              </a:spcBef>
            </a:pPr>
            <a:r>
              <a:rPr lang="en-US" sz="1800" dirty="0">
                <a:solidFill>
                  <a:schemeClr val="accent3">
                    <a:lumMod val="25000"/>
                  </a:schemeClr>
                </a:solidFill>
                <a:latin typeface="Abadi"/>
              </a:rPr>
              <a:t>Line plot to see the success rate evolution over the years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EDA - Data Visualization (GitHub)</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6F8CB5A-4093-F3F6-DAA9-8430719AED2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43567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a:rPr>
              <a:t>Display the names of the unique launch sites</a:t>
            </a:r>
          </a:p>
          <a:p>
            <a:pPr lvl="1">
              <a:lnSpc>
                <a:spcPct val="100000"/>
              </a:lnSpc>
              <a:spcBef>
                <a:spcPts val="1400"/>
              </a:spcBef>
            </a:pPr>
            <a:r>
              <a:rPr lang="en-US" sz="18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Display the avg. payload mass carried by booster version F9 v1.1</a:t>
            </a:r>
          </a:p>
          <a:p>
            <a:pPr lvl="1">
              <a:lnSpc>
                <a:spcPct val="100000"/>
              </a:lnSpc>
              <a:spcBef>
                <a:spcPts val="1400"/>
              </a:spcBef>
            </a:pPr>
            <a:r>
              <a:rPr lang="en-US" sz="1800" dirty="0">
                <a:solidFill>
                  <a:schemeClr val="accent3">
                    <a:lumMod val="25000"/>
                  </a:schemeClr>
                </a:solidFill>
                <a:latin typeface="Abadi"/>
              </a:rPr>
              <a:t>Get the date of the first successful landing in ground pad</a:t>
            </a:r>
          </a:p>
          <a:p>
            <a:pPr lvl="1">
              <a:lnSpc>
                <a:spcPct val="100000"/>
              </a:lnSpc>
              <a:spcBef>
                <a:spcPts val="1400"/>
              </a:spcBef>
            </a:pPr>
            <a:r>
              <a:rPr lang="en-US" sz="1800" dirty="0">
                <a:solidFill>
                  <a:schemeClr val="accent3">
                    <a:lumMod val="25000"/>
                  </a:schemeClr>
                </a:solidFill>
                <a:latin typeface="Abadi"/>
              </a:rPr>
              <a:t>List the count of successful and failed mission outcomes</a:t>
            </a:r>
          </a:p>
          <a:p>
            <a:pPr lvl="1">
              <a:lnSpc>
                <a:spcPct val="100000"/>
              </a:lnSpc>
              <a:spcBef>
                <a:spcPts val="1400"/>
              </a:spcBef>
            </a:pPr>
            <a:r>
              <a:rPr lang="en-US" sz="1800" dirty="0">
                <a:solidFill>
                  <a:schemeClr val="accent3">
                    <a:lumMod val="25000"/>
                  </a:schemeClr>
                </a:solidFill>
                <a:latin typeface="Abadi"/>
              </a:rPr>
              <a:t>Rank the count of landing outcomes between 2010-06-04 and 2017-03-20</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 SQL (GitHub)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NASA Space Center </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(allows to know where the launch sites are located)</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with the landings' outcomes (fast and clear way to see the outcomes of that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 to the nearest coast (easy way to tell where the nearest coast is)</a:t>
            </a:r>
          </a:p>
          <a:p>
            <a:pPr lvl="1">
              <a:lnSpc>
                <a:spcPct val="100000"/>
              </a:lnSpc>
              <a:spcBef>
                <a:spcPts val="1400"/>
              </a:spcBef>
            </a:pPr>
            <a:r>
              <a:rPr lang="en-US" sz="1800" dirty="0">
                <a:solidFill>
                  <a:schemeClr val="accent3">
                    <a:lumMod val="25000"/>
                  </a:schemeClr>
                </a:solidFill>
                <a:latin typeface="Abadi" panose="020B0604020104020204" pitchFamily="34" charset="0"/>
              </a:rPr>
              <a:t>Line between two launch sites (allows to know the distance between two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Interactive Map with Folium (GitHub)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shows the success launches for all the launch sites or the success rate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shows the payload mass in kg and the landing outcome, colored by the 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allows an easy way to find success rate per launch site and the success and failed landings per booster version category and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a:solidFill>
                  <a:schemeClr val="accent3">
                    <a:lumMod val="25000"/>
                  </a:schemeClr>
                </a:solidFill>
                <a:latin typeface="Abadi" panose="020B0604020104020204" pitchFamily="34" charset="0"/>
              </a:rPr>
              <a:t>URL: </a:t>
            </a:r>
            <a:r>
              <a:rPr lang="en-US" sz="2200">
                <a:solidFill>
                  <a:schemeClr val="accent3">
                    <a:lumMod val="25000"/>
                  </a:schemeClr>
                </a:solidFill>
                <a:latin typeface="Abadi" panose="020B0604020104020204" pitchFamily="34" charset="0"/>
                <a:hlinkClick r:id="rId3"/>
              </a:rPr>
              <a:t>Dashboard </a:t>
            </a:r>
            <a:r>
              <a:rPr lang="en-US" sz="2200" dirty="0">
                <a:solidFill>
                  <a:schemeClr val="accent3">
                    <a:lumMod val="25000"/>
                  </a:schemeClr>
                </a:solidFill>
                <a:latin typeface="Abadi" panose="020B0604020104020204" pitchFamily="34" charset="0"/>
                <a:hlinkClick r:id="rId3"/>
              </a:rPr>
              <a:t>with </a:t>
            </a:r>
            <a:r>
              <a:rPr lang="en-US" sz="2200" dirty="0" err="1">
                <a:solidFill>
                  <a:schemeClr val="accent3">
                    <a:lumMod val="25000"/>
                  </a:schemeClr>
                </a:solidFill>
                <a:latin typeface="Abadi" panose="020B0604020104020204" pitchFamily="34" charset="0"/>
                <a:hlinkClick r:id="rId3"/>
              </a:rPr>
              <a:t>plotly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Using various parameters, each model was built and then the performance was tested on new unseen data.</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was used to see how it classified the unseen data.</a:t>
            </a:r>
          </a:p>
          <a:p>
            <a:pPr>
              <a:lnSpc>
                <a:spcPct val="100000"/>
              </a:lnSpc>
              <a:spcBef>
                <a:spcPts val="1400"/>
              </a:spcBef>
            </a:pPr>
            <a:r>
              <a:rPr lang="en-US" sz="2200" dirty="0">
                <a:solidFill>
                  <a:schemeClr val="accent3">
                    <a:lumMod val="25000"/>
                  </a:schemeClr>
                </a:solidFill>
                <a:latin typeface="Abadi" panose="020B0604020104020204" pitchFamily="34" charset="0"/>
              </a:rPr>
              <a:t>To find the best model, the next steps where done:</a:t>
            </a:r>
          </a:p>
          <a:p>
            <a:pPr lvl="1">
              <a:lnSpc>
                <a:spcPct val="100000"/>
              </a:lnSpc>
              <a:spcBef>
                <a:spcPts val="1400"/>
              </a:spcBef>
            </a:pPr>
            <a:r>
              <a:rPr lang="en-US" sz="1800" dirty="0">
                <a:solidFill>
                  <a:schemeClr val="accent3">
                    <a:lumMod val="25000"/>
                  </a:schemeClr>
                </a:solidFill>
                <a:latin typeface="Abadi" panose="020B0604020104020204" pitchFamily="34" charset="0"/>
              </a:rPr>
              <a:t>Train various classification models</a:t>
            </a:r>
          </a:p>
          <a:p>
            <a:pPr lvl="1">
              <a:lnSpc>
                <a:spcPct val="100000"/>
              </a:lnSpc>
              <a:spcBef>
                <a:spcPts val="1400"/>
              </a:spcBef>
            </a:pPr>
            <a:r>
              <a:rPr lang="en-US" sz="1800" dirty="0">
                <a:solidFill>
                  <a:schemeClr val="accent3">
                    <a:lumMod val="25000"/>
                  </a:schemeClr>
                </a:solidFill>
                <a:latin typeface="Abadi" panose="020B0604020104020204" pitchFamily="34" charset="0"/>
              </a:rPr>
              <a:t>Test the models and get the performance metrics to find how they perform on unseen data</a:t>
            </a:r>
          </a:p>
          <a:p>
            <a:pPr lvl="1">
              <a:lnSpc>
                <a:spcPct val="100000"/>
              </a:lnSpc>
              <a:spcBef>
                <a:spcPts val="1400"/>
              </a:spcBef>
            </a:pPr>
            <a:r>
              <a:rPr lang="en-US" sz="1800" dirty="0">
                <a:solidFill>
                  <a:schemeClr val="accent3">
                    <a:lumMod val="25000"/>
                  </a:schemeClr>
                </a:solidFill>
                <a:latin typeface="Abadi" panose="020B0604020104020204" pitchFamily="34" charset="0"/>
              </a:rPr>
              <a:t>Retrain the best model with all the data </a:t>
            </a:r>
          </a:p>
          <a:p>
            <a:pPr>
              <a:lnSpc>
                <a:spcPct val="100000"/>
              </a:lnSpc>
              <a:spcBef>
                <a:spcPts val="1400"/>
              </a:spcBef>
            </a:pPr>
            <a:r>
              <a:rPr lang="en-US" sz="220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a:t>
            </a:r>
            <a:r>
              <a:rPr lang="en-US" sz="2200">
                <a:solidFill>
                  <a:schemeClr val="accent3">
                    <a:lumMod val="25000"/>
                  </a:schemeClr>
                </a:solidFill>
                <a:latin typeface="Abadi" panose="020B0604020104020204" pitchFamily="34" charset="0"/>
              </a:rPr>
              <a:t>: </a:t>
            </a:r>
            <a:r>
              <a:rPr lang="en-US" sz="2200">
                <a:solidFill>
                  <a:schemeClr val="accent3">
                    <a:lumMod val="25000"/>
                  </a:schemeClr>
                </a:solidFill>
                <a:latin typeface="Abadi" panose="020B0604020104020204" pitchFamily="34" charset="0"/>
                <a:hlinkClick r:id="rId3"/>
              </a:rPr>
              <a:t>Predictive Analysis (Classification) (GitHub)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max payload mass for VAFB-SLC launch site is less than 10000. The greater the mass, the greatest is the number of 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and SSO are the orbits which have a 1.0 rate of successful landings, while GTO, ISS, LEO, MEO, PO and VLEO have mixed landing success. SO is the only orbit where all the landings have failed.</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not a clearly relationship between the flight number and the orbits.</a:t>
            </a:r>
          </a:p>
          <a:p>
            <a:pPr lvl="1">
              <a:lnSpc>
                <a:spcPct val="100000"/>
              </a:lnSpc>
              <a:spcBef>
                <a:spcPts val="1400"/>
              </a:spcBef>
            </a:pPr>
            <a:r>
              <a:rPr lang="en-US" sz="1800" dirty="0">
                <a:solidFill>
                  <a:schemeClr val="accent3">
                    <a:lumMod val="25000"/>
                  </a:schemeClr>
                </a:solidFill>
                <a:latin typeface="Abadi" panose="020B0604020104020204" pitchFamily="34" charset="0"/>
              </a:rPr>
              <a:t>For LEO, ISS and PO orbits, we can see that the heavier the mass, the greatest is the success rate. </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has clearly increased with the years, being very close to an average all success in the last years. The only problematic year is 2018, where the success rate is going down.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E31CAF3A-98BF-5D15-C2B0-812CDA272A8C}"/>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1C0F6F2-5EBA-0B5A-4955-CBF66EE452F4}"/>
              </a:ext>
            </a:extLst>
          </p:cNvPr>
          <p:cNvSpPr txBox="1">
            <a:spLocks/>
          </p:cNvSpPr>
          <p:nvPr/>
        </p:nvSpPr>
        <p:spPr>
          <a:xfrm>
            <a:off x="841125" y="1807337"/>
            <a:ext cx="10444486"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highlight>
                <a:srgbClr val="FFFF00"/>
              </a:highlight>
              <a:latin typeface="Abadi" panose="020B0604020104020204" pitchFamily="34" charset="0"/>
            </a:endParaRP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After testing various parameters in the models and testing them with unseen data, Logistic Regression, SVM and KNN perform the same, so we can use one of them with very good prediction rates.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4DDA88C8-4B70-3088-BA4B-179DAB2383C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1E362321-97ED-63ED-E301-13B115C9D8E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8F3011E9-C910-72C4-CFA7-F1790989A139}"/>
              </a:ext>
            </a:extLst>
          </p:cNvPr>
          <p:cNvPicPr>
            <a:picLocks noChangeAspect="1"/>
          </p:cNvPicPr>
          <p:nvPr/>
        </p:nvPicPr>
        <p:blipFill>
          <a:blip r:embed="rId4"/>
          <a:stretch>
            <a:fillRect/>
          </a:stretch>
        </p:blipFill>
        <p:spPr>
          <a:xfrm>
            <a:off x="6358647" y="2378433"/>
            <a:ext cx="4712249" cy="2101133"/>
          </a:xfrm>
          <a:prstGeom prst="rect">
            <a:avLst/>
          </a:prstGeom>
        </p:spPr>
      </p:pic>
      <p:pic>
        <p:nvPicPr>
          <p:cNvPr id="6" name="Imagen 5">
            <a:extLst>
              <a:ext uri="{FF2B5EF4-FFF2-40B4-BE49-F238E27FC236}">
                <a16:creationId xmlns:a16="http://schemas.microsoft.com/office/drawing/2014/main" id="{32B8FF5F-8014-48FB-A265-C44626569A03}"/>
              </a:ext>
            </a:extLst>
          </p:cNvPr>
          <p:cNvPicPr>
            <a:picLocks noChangeAspect="1"/>
          </p:cNvPicPr>
          <p:nvPr/>
        </p:nvPicPr>
        <p:blipFill>
          <a:blip r:embed="rId5"/>
          <a:stretch>
            <a:fillRect/>
          </a:stretch>
        </p:blipFill>
        <p:spPr>
          <a:xfrm>
            <a:off x="1121104" y="2378433"/>
            <a:ext cx="4589888" cy="2101133"/>
          </a:xfrm>
          <a:prstGeom prst="rect">
            <a:avLst/>
          </a:prstGeom>
        </p:spPr>
      </p:pic>
    </p:spTree>
    <p:extLst>
      <p:ext uri="{BB962C8B-B14F-4D97-AF65-F5344CB8AC3E}">
        <p14:creationId xmlns:p14="http://schemas.microsoft.com/office/powerpoint/2010/main" val="38005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Launch Site</a:t>
            </a:r>
          </a:p>
        </p:txBody>
      </p:sp>
      <p:sp>
        <p:nvSpPr>
          <p:cNvPr id="29"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74462" y="630935"/>
            <a:ext cx="7074409" cy="1879943"/>
          </a:xfrm>
          <a:prstGeom prst="rect">
            <a:avLst/>
          </a:prstGeom>
        </p:spPr>
        <p:txBody>
          <a:bodyPr vert="horz" lIns="91440" tIns="45720" rIns="91440" bIns="45720" rtlCol="0" anchor="ctr">
            <a:normAutofit/>
          </a:bodyPr>
          <a:lstStyle/>
          <a:p>
            <a:pPr>
              <a:spcBef>
                <a:spcPts val="1400"/>
              </a:spcBef>
            </a:pPr>
            <a:r>
              <a:rPr lang="en-US" sz="2200" dirty="0">
                <a:solidFill>
                  <a:srgbClr val="FFFFFF"/>
                </a:solidFill>
              </a:rPr>
              <a:t>The last flights in CCAFS and KSL tend to have a more successful landing, while the first flights tend to fail their landing. In VAFB is not very clear that relation as almost all the flights have had successful landings.</a:t>
            </a:r>
          </a:p>
          <a:p>
            <a:pPr>
              <a:spcBef>
                <a:spcPts val="1400"/>
              </a:spcBef>
            </a:pPr>
            <a:endParaRPr lang="en-US" sz="2200" dirty="0">
              <a:solidFill>
                <a:srgbClr val="FFFFFF"/>
              </a:solidFill>
            </a:endParaRPr>
          </a:p>
        </p:txBody>
      </p:sp>
      <p:pic>
        <p:nvPicPr>
          <p:cNvPr id="6" name="Imagen 5">
            <a:extLst>
              <a:ext uri="{FF2B5EF4-FFF2-40B4-BE49-F238E27FC236}">
                <a16:creationId xmlns:a16="http://schemas.microsoft.com/office/drawing/2014/main" id="{0E1FF035-EE7E-BB4C-2873-E1F11C6B7AF3}"/>
              </a:ext>
            </a:extLst>
          </p:cNvPr>
          <p:cNvPicPr>
            <a:picLocks noChangeAspect="1"/>
          </p:cNvPicPr>
          <p:nvPr/>
        </p:nvPicPr>
        <p:blipFill>
          <a:blip r:embed="rId2"/>
          <a:stretch>
            <a:fillRect/>
          </a:stretch>
        </p:blipFill>
        <p:spPr>
          <a:xfrm>
            <a:off x="177907" y="3508768"/>
            <a:ext cx="11836186" cy="235134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Payload vs. Launch Site</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74462" y="630936"/>
            <a:ext cx="7074409" cy="1463040"/>
          </a:xfrm>
          <a:prstGeom prst="rect">
            <a:avLst/>
          </a:prstGeom>
        </p:spPr>
        <p:txBody>
          <a:bodyPr vert="horz" lIns="91440" tIns="45720" rIns="91440" bIns="45720" rtlCol="0" anchor="ctr">
            <a:normAutofit fontScale="92500"/>
          </a:bodyPr>
          <a:lstStyle/>
          <a:p>
            <a:pPr>
              <a:spcBef>
                <a:spcPts val="1400"/>
              </a:spcBef>
            </a:pPr>
            <a:r>
              <a:rPr lang="en-US" sz="1500" dirty="0">
                <a:solidFill>
                  <a:srgbClr val="FFFFFF"/>
                </a:solidFill>
              </a:rPr>
              <a:t>In VAFB the maximum payload mass is less than 10000 kg, while in the other two launch sites the heavier ones have around 15000 kg.</a:t>
            </a:r>
          </a:p>
          <a:p>
            <a:pPr>
              <a:spcBef>
                <a:spcPts val="1400"/>
              </a:spcBef>
            </a:pPr>
            <a:r>
              <a:rPr lang="en-US" sz="1500" dirty="0">
                <a:solidFill>
                  <a:srgbClr val="FFFFFF"/>
                </a:solidFill>
              </a:rPr>
              <a:t>The heavier the mass, the greatest the success rate is for the landing in CCAFS launch site</a:t>
            </a:r>
          </a:p>
          <a:p>
            <a:pPr>
              <a:spcBef>
                <a:spcPts val="1400"/>
              </a:spcBef>
            </a:pPr>
            <a:r>
              <a:rPr lang="en-US" sz="1500" dirty="0">
                <a:solidFill>
                  <a:srgbClr val="FFFFFF"/>
                </a:solidFill>
              </a:rPr>
              <a:t>In KSC launch site there is not a clearly relationship between the payload mass and the success rate of the landing.</a:t>
            </a:r>
          </a:p>
        </p:txBody>
      </p:sp>
      <p:pic>
        <p:nvPicPr>
          <p:cNvPr id="6" name="Imagen 5">
            <a:extLst>
              <a:ext uri="{FF2B5EF4-FFF2-40B4-BE49-F238E27FC236}">
                <a16:creationId xmlns:a16="http://schemas.microsoft.com/office/drawing/2014/main" id="{99F9553C-CFA1-3897-ABB6-C157E1F18DBC}"/>
              </a:ext>
            </a:extLst>
          </p:cNvPr>
          <p:cNvPicPr>
            <a:picLocks noChangeAspect="1"/>
          </p:cNvPicPr>
          <p:nvPr/>
        </p:nvPicPr>
        <p:blipFill>
          <a:blip r:embed="rId2"/>
          <a:stretch>
            <a:fillRect/>
          </a:stretch>
        </p:blipFill>
        <p:spPr>
          <a:xfrm>
            <a:off x="353720" y="3587487"/>
            <a:ext cx="11484560" cy="215335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Success Rate vs. Orbit Type</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027090" cy="4119172"/>
          </a:xfrm>
          <a:prstGeom prst="rect">
            <a:avLst/>
          </a:prstGeom>
        </p:spPr>
        <p:txBody>
          <a:bodyPr vert="horz" lIns="91440" tIns="45720" rIns="91440" bIns="45720" rtlCol="0" anchor="t">
            <a:normAutofit/>
          </a:bodyPr>
          <a:lstStyle/>
          <a:p>
            <a:pPr>
              <a:spcBef>
                <a:spcPts val="1400"/>
              </a:spcBef>
            </a:pPr>
            <a:r>
              <a:rPr lang="en-US" sz="2200" dirty="0"/>
              <a:t>For ES-L1, GEO, HEO and SSO we can see that all the landing were successful.</a:t>
            </a:r>
          </a:p>
          <a:p>
            <a:pPr>
              <a:spcBef>
                <a:spcPts val="1400"/>
              </a:spcBef>
            </a:pPr>
            <a:r>
              <a:rPr lang="en-US" sz="2200" dirty="0"/>
              <a:t>This is not the case for SO orbit, where the only launch had a failed landing.</a:t>
            </a:r>
          </a:p>
          <a:p>
            <a:pPr>
              <a:spcBef>
                <a:spcPts val="1400"/>
              </a:spcBef>
            </a:pPr>
            <a:r>
              <a:rPr lang="en-US" sz="2200" dirty="0"/>
              <a:t>For GTO, ISS, LEO, MEO, PO and VLEO there is a mix between failed and successful landings.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pic>
        <p:nvPicPr>
          <p:cNvPr id="8" name="Imagen 7">
            <a:extLst>
              <a:ext uri="{FF2B5EF4-FFF2-40B4-BE49-F238E27FC236}">
                <a16:creationId xmlns:a16="http://schemas.microsoft.com/office/drawing/2014/main" id="{8D7D1921-A5E5-6AF6-8405-43E7DEC61589}"/>
              </a:ext>
            </a:extLst>
          </p:cNvPr>
          <p:cNvPicPr>
            <a:picLocks noChangeAspect="1"/>
          </p:cNvPicPr>
          <p:nvPr/>
        </p:nvPicPr>
        <p:blipFill>
          <a:blip r:embed="rId2"/>
          <a:stretch>
            <a:fillRect/>
          </a:stretch>
        </p:blipFill>
        <p:spPr>
          <a:xfrm>
            <a:off x="6542760" y="2237141"/>
            <a:ext cx="5154351" cy="37875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4680534"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dirty="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5" y="2807208"/>
            <a:ext cx="4680535" cy="3410712"/>
          </a:xfrm>
          <a:prstGeom prst="rect">
            <a:avLst/>
          </a:prstGeom>
        </p:spPr>
        <p:txBody>
          <a:bodyPr vert="horz" lIns="91440" tIns="45720" rIns="91440" bIns="45720" rtlCol="0" anchor="t">
            <a:normAutofit/>
          </a:bodyPr>
          <a:lstStyle/>
          <a:p>
            <a:pPr>
              <a:spcBef>
                <a:spcPts val="1400"/>
              </a:spcBef>
            </a:pPr>
            <a:r>
              <a:rPr lang="en-US" sz="2200" dirty="0"/>
              <a:t>For LEO, ISS and PO there is a relationship between the flight number and the success rate.</a:t>
            </a:r>
          </a:p>
          <a:p>
            <a:pPr>
              <a:spcBef>
                <a:spcPts val="1400"/>
              </a:spcBef>
            </a:pPr>
            <a:r>
              <a:rPr lang="en-US" sz="2200" dirty="0"/>
              <a:t>For the other orbits there is not a clear relationship, so we cannot state anything with this chart.</a:t>
            </a:r>
          </a:p>
        </p:txBody>
      </p:sp>
      <p:pic>
        <p:nvPicPr>
          <p:cNvPr id="6" name="Imagen 5">
            <a:extLst>
              <a:ext uri="{FF2B5EF4-FFF2-40B4-BE49-F238E27FC236}">
                <a16:creationId xmlns:a16="http://schemas.microsoft.com/office/drawing/2014/main" id="{EBF22C58-0BCC-349B-DCD0-D4A237602757}"/>
              </a:ext>
            </a:extLst>
          </p:cNvPr>
          <p:cNvPicPr>
            <a:picLocks noChangeAspect="1"/>
          </p:cNvPicPr>
          <p:nvPr/>
        </p:nvPicPr>
        <p:blipFill>
          <a:blip r:embed="rId2"/>
          <a:stretch>
            <a:fillRect/>
          </a:stretch>
        </p:blipFill>
        <p:spPr>
          <a:xfrm>
            <a:off x="5447173" y="1425589"/>
            <a:ext cx="6113891" cy="440200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4796276"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Payload vs. Orbit Type</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4796276" cy="3410712"/>
          </a:xfrm>
          <a:prstGeom prst="rect">
            <a:avLst/>
          </a:prstGeom>
        </p:spPr>
        <p:txBody>
          <a:bodyPr vert="horz" lIns="91440" tIns="45720" rIns="91440" bIns="45720" rtlCol="0" anchor="t">
            <a:normAutofit/>
          </a:bodyPr>
          <a:lstStyle/>
          <a:p>
            <a:pPr>
              <a:spcBef>
                <a:spcPts val="1400"/>
              </a:spcBef>
            </a:pPr>
            <a:r>
              <a:rPr lang="en-US" sz="2200" dirty="0"/>
              <a:t>For LEO, ISS and PO there is a relationship between the mass and the success of the landing. The heavier the payloads, the greatest the success rate.</a:t>
            </a:r>
          </a:p>
          <a:p>
            <a:pPr>
              <a:spcBef>
                <a:spcPts val="1400"/>
              </a:spcBef>
            </a:pPr>
            <a:r>
              <a:rPr lang="en-US" sz="2200" dirty="0"/>
              <a:t>For GTO there is not a clear relationship as the payload is very similar between the flights and there are both failures and success in the landings.</a:t>
            </a:r>
          </a:p>
        </p:txBody>
      </p:sp>
      <p:pic>
        <p:nvPicPr>
          <p:cNvPr id="6" name="Imagen 5">
            <a:extLst>
              <a:ext uri="{FF2B5EF4-FFF2-40B4-BE49-F238E27FC236}">
                <a16:creationId xmlns:a16="http://schemas.microsoft.com/office/drawing/2014/main" id="{2CE16E10-1F3F-026C-985F-1869634D377E}"/>
              </a:ext>
            </a:extLst>
          </p:cNvPr>
          <p:cNvPicPr>
            <a:picLocks noChangeAspect="1"/>
          </p:cNvPicPr>
          <p:nvPr/>
        </p:nvPicPr>
        <p:blipFill>
          <a:blip r:embed="rId2"/>
          <a:stretch>
            <a:fillRect/>
          </a:stretch>
        </p:blipFill>
        <p:spPr>
          <a:xfrm>
            <a:off x="5427212" y="1184712"/>
            <a:ext cx="6366775" cy="448857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4532292"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dirty="0">
                <a:solidFill>
                  <a:schemeClr val="tx1"/>
                </a:solidFill>
                <a:latin typeface="+mj-lt"/>
                <a:ea typeface="+mj-ea"/>
                <a:cs typeface="+mj-cs"/>
              </a:rPr>
              <a:t>Launch Success Yearly Trend</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4532292" cy="3410712"/>
          </a:xfrm>
          <a:prstGeom prst="rect">
            <a:avLst/>
          </a:prstGeom>
        </p:spPr>
        <p:txBody>
          <a:bodyPr vert="horz" lIns="91440" tIns="45720" rIns="91440" bIns="45720" rtlCol="0" anchor="t">
            <a:normAutofit/>
          </a:bodyPr>
          <a:lstStyle/>
          <a:p>
            <a:pPr>
              <a:spcBef>
                <a:spcPts val="1400"/>
              </a:spcBef>
            </a:pPr>
            <a:r>
              <a:rPr lang="en-US" sz="2200" dirty="0"/>
              <a:t>The successful rate is clearly increasing with the years.</a:t>
            </a:r>
          </a:p>
          <a:p>
            <a:pPr>
              <a:spcBef>
                <a:spcPts val="1400"/>
              </a:spcBef>
            </a:pPr>
            <a:r>
              <a:rPr lang="en-US" sz="2200" dirty="0"/>
              <a:t>The past years were almost entire successful.</a:t>
            </a:r>
          </a:p>
          <a:p>
            <a:pPr>
              <a:spcBef>
                <a:spcPts val="1400"/>
              </a:spcBef>
            </a:pPr>
            <a:r>
              <a:rPr lang="en-US" sz="2200" dirty="0"/>
              <a:t>There was a problem in the year 2018 which made the success rate to drop</a:t>
            </a:r>
          </a:p>
        </p:txBody>
      </p:sp>
      <p:pic>
        <p:nvPicPr>
          <p:cNvPr id="6" name="Imagen 5">
            <a:extLst>
              <a:ext uri="{FF2B5EF4-FFF2-40B4-BE49-F238E27FC236}">
                <a16:creationId xmlns:a16="http://schemas.microsoft.com/office/drawing/2014/main" id="{FB22C12E-59DC-49E9-8B38-F149B1F0A3A4}"/>
              </a:ext>
            </a:extLst>
          </p:cNvPr>
          <p:cNvPicPr>
            <a:picLocks noChangeAspect="1"/>
          </p:cNvPicPr>
          <p:nvPr/>
        </p:nvPicPr>
        <p:blipFill>
          <a:blip r:embed="rId2"/>
          <a:stretch>
            <a:fillRect/>
          </a:stretch>
        </p:blipFill>
        <p:spPr>
          <a:xfrm>
            <a:off x="5163228" y="1128596"/>
            <a:ext cx="6549192" cy="46008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Those are the launch sites that were used in this study.</a:t>
            </a:r>
          </a:p>
        </p:txBody>
      </p:sp>
      <p:pic>
        <p:nvPicPr>
          <p:cNvPr id="6" name="Imagen 5">
            <a:extLst>
              <a:ext uri="{FF2B5EF4-FFF2-40B4-BE49-F238E27FC236}">
                <a16:creationId xmlns:a16="http://schemas.microsoft.com/office/drawing/2014/main" id="{6904A5CA-135B-B899-A2E7-1A99E7A3FF08}"/>
              </a:ext>
            </a:extLst>
          </p:cNvPr>
          <p:cNvPicPr>
            <a:picLocks noChangeAspect="1"/>
          </p:cNvPicPr>
          <p:nvPr/>
        </p:nvPicPr>
        <p:blipFill>
          <a:blip r:embed="rId2"/>
          <a:stretch>
            <a:fillRect/>
          </a:stretch>
        </p:blipFill>
        <p:spPr>
          <a:xfrm>
            <a:off x="5355288" y="1532408"/>
            <a:ext cx="1203948" cy="183983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40EB7F-FE67-7953-A93B-75F1CFC327C0}"/>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CD6FB7D-2E7B-3A61-D136-872AAE727E84}"/>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Site Names Begin with 'CCA'</a:t>
            </a:r>
          </a:p>
        </p:txBody>
      </p:sp>
      <p:sp>
        <p:nvSpPr>
          <p:cNvPr id="5" name="Content Placeholder 4">
            <a:extLst>
              <a:ext uri="{FF2B5EF4-FFF2-40B4-BE49-F238E27FC236}">
                <a16:creationId xmlns:a16="http://schemas.microsoft.com/office/drawing/2014/main" id="{BF5745E6-FD74-1951-515D-20FD8C868700}"/>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Those are 5 records where the site name begins with ‘CCA’ </a:t>
            </a:r>
          </a:p>
        </p:txBody>
      </p:sp>
      <p:sp>
        <p:nvSpPr>
          <p:cNvPr id="49" name="Freeform: Shape 48">
            <a:extLst>
              <a:ext uri="{FF2B5EF4-FFF2-40B4-BE49-F238E27FC236}">
                <a16:creationId xmlns:a16="http://schemas.microsoft.com/office/drawing/2014/main" id="{903CE7F4-D1BB-4A5B-8E96-915177640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7" name="Imagen 6">
            <a:extLst>
              <a:ext uri="{FF2B5EF4-FFF2-40B4-BE49-F238E27FC236}">
                <a16:creationId xmlns:a16="http://schemas.microsoft.com/office/drawing/2014/main" id="{32D8CFDA-C11B-6755-7E64-D2F2900FA4AE}"/>
              </a:ext>
            </a:extLst>
          </p:cNvPr>
          <p:cNvPicPr>
            <a:picLocks noChangeAspect="1"/>
          </p:cNvPicPr>
          <p:nvPr/>
        </p:nvPicPr>
        <p:blipFill>
          <a:blip r:embed="rId2"/>
          <a:stretch>
            <a:fillRect/>
          </a:stretch>
        </p:blipFill>
        <p:spPr>
          <a:xfrm>
            <a:off x="643468" y="1500595"/>
            <a:ext cx="10905064" cy="1444919"/>
          </a:xfrm>
          <a:prstGeom prst="rect">
            <a:avLst/>
          </a:prstGeom>
        </p:spPr>
      </p:pic>
      <p:sp>
        <p:nvSpPr>
          <p:cNvPr id="4" name="Slide Number Placeholder 3">
            <a:extLst>
              <a:ext uri="{FF2B5EF4-FFF2-40B4-BE49-F238E27FC236}">
                <a16:creationId xmlns:a16="http://schemas.microsoft.com/office/drawing/2014/main" id="{088E55DD-556F-4D99-B681-E1A8DD627E9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86282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8B47A7-4560-D20A-5BF2-82D92224187E}"/>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85AADE7-DCCA-391A-32C9-0B17EE5B3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D0D36393-5A93-E8DD-C70B-49FBA2DBE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A733BA0-9AD9-395A-5104-1D5A308C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4129A8F4-77F6-92F3-F96F-E987582384C8}"/>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tx1"/>
                </a:solidFill>
                <a:latin typeface="+mj-lt"/>
                <a:ea typeface="+mj-ea"/>
                <a:cs typeface="+mj-cs"/>
              </a:rPr>
              <a:t>Total Payload Mass</a:t>
            </a:r>
            <a:endParaRPr lang="en-US" sz="44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CD7EA1C6-175A-FCCE-3EEB-C428DB8F19EE}"/>
              </a:ext>
            </a:extLst>
          </p:cNvPr>
          <p:cNvSpPr>
            <a:spLocks noGrp="1"/>
          </p:cNvSpPr>
          <p:nvPr>
            <p:ph idx="4294967295"/>
          </p:nvPr>
        </p:nvSpPr>
        <p:spPr>
          <a:xfrm>
            <a:off x="1523999" y="5329534"/>
            <a:ext cx="9345433" cy="646785"/>
          </a:xfrm>
          <a:prstGeom prst="rect">
            <a:avLst/>
          </a:prstGeom>
        </p:spPr>
        <p:txBody>
          <a:bodyPr vert="horz" lIns="91440" tIns="45720" rIns="91440" bIns="45720" rtlCol="0">
            <a:normAutofit fontScale="92500"/>
          </a:bodyPr>
          <a:lstStyle/>
          <a:p>
            <a:pPr marL="0" indent="0" algn="ctr">
              <a:buNone/>
            </a:pPr>
            <a:r>
              <a:rPr lang="en-US" sz="2400" kern="1200" dirty="0">
                <a:solidFill>
                  <a:schemeClr val="tx1"/>
                </a:solidFill>
                <a:latin typeface="+mn-lt"/>
                <a:ea typeface="+mn-ea"/>
                <a:cs typeface="+mn-cs"/>
              </a:rPr>
              <a:t>The total payload mass carried by the booster launched from NASA is 45596 KG</a:t>
            </a:r>
          </a:p>
          <a:p>
            <a:pPr marL="0" indent="0" algn="ctr">
              <a:buNone/>
            </a:pPr>
            <a:endParaRPr lang="en-US" sz="2400" kern="1200" dirty="0">
              <a:solidFill>
                <a:schemeClr val="tx1"/>
              </a:solidFill>
              <a:highlight>
                <a:srgbClr val="FFFF00"/>
              </a:highlight>
              <a:latin typeface="+mn-lt"/>
              <a:ea typeface="+mn-ea"/>
              <a:cs typeface="+mn-cs"/>
            </a:endParaRPr>
          </a:p>
        </p:txBody>
      </p:sp>
      <p:pic>
        <p:nvPicPr>
          <p:cNvPr id="2" name="Imagen 1">
            <a:extLst>
              <a:ext uri="{FF2B5EF4-FFF2-40B4-BE49-F238E27FC236}">
                <a16:creationId xmlns:a16="http://schemas.microsoft.com/office/drawing/2014/main" id="{1DF27EA6-4E6F-3DE0-9D92-556E5ACE1A9E}"/>
              </a:ext>
            </a:extLst>
          </p:cNvPr>
          <p:cNvPicPr>
            <a:picLocks noChangeAspect="1"/>
          </p:cNvPicPr>
          <p:nvPr/>
        </p:nvPicPr>
        <p:blipFill>
          <a:blip r:embed="rId2"/>
          <a:stretch>
            <a:fillRect/>
          </a:stretch>
        </p:blipFill>
        <p:spPr>
          <a:xfrm>
            <a:off x="4348596" y="1889947"/>
            <a:ext cx="3217333" cy="1124758"/>
          </a:xfrm>
          <a:prstGeom prst="rect">
            <a:avLst/>
          </a:prstGeom>
        </p:spPr>
      </p:pic>
      <p:sp>
        <p:nvSpPr>
          <p:cNvPr id="4" name="Slide Number Placeholder 3">
            <a:extLst>
              <a:ext uri="{FF2B5EF4-FFF2-40B4-BE49-F238E27FC236}">
                <a16:creationId xmlns:a16="http://schemas.microsoft.com/office/drawing/2014/main" id="{BE524D94-1A4F-126B-80C2-316BB5347DC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5234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The average payload mass for booster F9 v1.1 is 2928.4 Kg</a:t>
            </a:r>
          </a:p>
        </p:txBody>
      </p:sp>
      <p:pic>
        <p:nvPicPr>
          <p:cNvPr id="9" name="Imagen 8">
            <a:extLst>
              <a:ext uri="{FF2B5EF4-FFF2-40B4-BE49-F238E27FC236}">
                <a16:creationId xmlns:a16="http://schemas.microsoft.com/office/drawing/2014/main" id="{3F8F6659-7720-2976-E239-229AAF576261}"/>
              </a:ext>
            </a:extLst>
          </p:cNvPr>
          <p:cNvPicPr>
            <a:picLocks noChangeAspect="1"/>
          </p:cNvPicPr>
          <p:nvPr/>
        </p:nvPicPr>
        <p:blipFill>
          <a:blip r:embed="rId2"/>
          <a:stretch>
            <a:fillRect/>
          </a:stretch>
        </p:blipFill>
        <p:spPr>
          <a:xfrm>
            <a:off x="3991097" y="1989351"/>
            <a:ext cx="4209805" cy="8053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First Successful Ground Landing Date</a:t>
            </a:r>
          </a:p>
        </p:txBody>
      </p:sp>
      <p:sp>
        <p:nvSpPr>
          <p:cNvPr id="8" name="CuadroTexto 7">
            <a:extLst>
              <a:ext uri="{FF2B5EF4-FFF2-40B4-BE49-F238E27FC236}">
                <a16:creationId xmlns:a16="http://schemas.microsoft.com/office/drawing/2014/main" id="{4461D2E8-FBC1-8F59-698E-FC25B924A272}"/>
              </a:ext>
            </a:extLst>
          </p:cNvPr>
          <p:cNvSpPr txBox="1"/>
          <p:nvPr/>
        </p:nvSpPr>
        <p:spPr>
          <a:xfrm>
            <a:off x="1524000" y="5329534"/>
            <a:ext cx="9144000" cy="646785"/>
          </a:xfrm>
          <a:prstGeom prst="rect">
            <a:avLst/>
          </a:prstGeom>
        </p:spPr>
        <p:txBody>
          <a:bodyPr vert="horz" lIns="91440" tIns="45720" rIns="91440" bIns="45720" rtlCol="0">
            <a:normAutofit/>
          </a:bodyPr>
          <a:lstStyle/>
          <a:p>
            <a:pPr algn="ctr">
              <a:lnSpc>
                <a:spcPct val="90000"/>
              </a:lnSpc>
              <a:spcBef>
                <a:spcPts val="1000"/>
              </a:spcBef>
            </a:pPr>
            <a:r>
              <a:rPr lang="en-US" sz="2400" kern="1200">
                <a:solidFill>
                  <a:schemeClr val="tx1"/>
                </a:solidFill>
                <a:latin typeface="+mn-lt"/>
                <a:ea typeface="+mn-ea"/>
                <a:cs typeface="+mn-cs"/>
              </a:rPr>
              <a:t>The first successful landing on ground was in 2015.</a:t>
            </a:r>
          </a:p>
        </p:txBody>
      </p:sp>
      <p:pic>
        <p:nvPicPr>
          <p:cNvPr id="6" name="Imagen 5">
            <a:extLst>
              <a:ext uri="{FF2B5EF4-FFF2-40B4-BE49-F238E27FC236}">
                <a16:creationId xmlns:a16="http://schemas.microsoft.com/office/drawing/2014/main" id="{769D783F-C97E-2061-6456-7755F48B5015}"/>
              </a:ext>
            </a:extLst>
          </p:cNvPr>
          <p:cNvPicPr>
            <a:picLocks noChangeAspect="1"/>
          </p:cNvPicPr>
          <p:nvPr/>
        </p:nvPicPr>
        <p:blipFill>
          <a:blip r:embed="rId2"/>
          <a:stretch>
            <a:fillRect/>
          </a:stretch>
        </p:blipFill>
        <p:spPr>
          <a:xfrm>
            <a:off x="4536630" y="1532408"/>
            <a:ext cx="2841265" cy="183983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C9D5DF-A3CE-79C8-45B3-81E960208B2D}"/>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EE183A62-5711-9DBF-E150-D64F9283B577}"/>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Successful Drone Ship Landing with Payload between 4000 and 6000</a:t>
            </a:r>
          </a:p>
        </p:txBody>
      </p:sp>
      <p:sp>
        <p:nvSpPr>
          <p:cNvPr id="8" name="CuadroTexto 7">
            <a:extLst>
              <a:ext uri="{FF2B5EF4-FFF2-40B4-BE49-F238E27FC236}">
                <a16:creationId xmlns:a16="http://schemas.microsoft.com/office/drawing/2014/main" id="{BD307E65-450F-3344-79F5-63373344DE4A}"/>
              </a:ext>
            </a:extLst>
          </p:cNvPr>
          <p:cNvSpPr txBox="1"/>
          <p:nvPr/>
        </p:nvSpPr>
        <p:spPr>
          <a:xfrm>
            <a:off x="643467" y="5277684"/>
            <a:ext cx="4620584" cy="775494"/>
          </a:xfrm>
          <a:prstGeom prst="rect">
            <a:avLst/>
          </a:prstGeom>
        </p:spPr>
        <p:txBody>
          <a:bodyPr vert="horz" lIns="91440" tIns="45720" rIns="91440" bIns="45720" rtlCol="0">
            <a:normAutofit fontScale="85000" lnSpcReduction="20000"/>
          </a:bodyPr>
          <a:lstStyle/>
          <a:p>
            <a:pPr marL="342900" indent="-342900">
              <a:lnSpc>
                <a:spcPct val="90000"/>
              </a:lnSpc>
              <a:spcBef>
                <a:spcPts val="1000"/>
              </a:spcBef>
              <a:buFont typeface="Arial" panose="020B0604020202020204" pitchFamily="34" charset="0"/>
              <a:buChar char="•"/>
            </a:pPr>
            <a:r>
              <a:rPr lang="en-US" sz="2400" dirty="0"/>
              <a:t>All the booster version which carried between those payload mass were F9 FT version.</a:t>
            </a:r>
            <a:endParaRPr lang="en-US" sz="2400" kern="1200" dirty="0">
              <a:solidFill>
                <a:schemeClr val="tx1"/>
              </a:solidFill>
              <a:latin typeface="+mn-lt"/>
              <a:ea typeface="+mn-ea"/>
              <a:cs typeface="+mn-cs"/>
            </a:endParaRPr>
          </a:p>
        </p:txBody>
      </p:sp>
      <p:pic>
        <p:nvPicPr>
          <p:cNvPr id="5" name="Imagen 4">
            <a:extLst>
              <a:ext uri="{FF2B5EF4-FFF2-40B4-BE49-F238E27FC236}">
                <a16:creationId xmlns:a16="http://schemas.microsoft.com/office/drawing/2014/main" id="{623B3DED-7447-68BE-65C5-FF6D7BF9AEE7}"/>
              </a:ext>
            </a:extLst>
          </p:cNvPr>
          <p:cNvPicPr>
            <a:picLocks noChangeAspect="1"/>
          </p:cNvPicPr>
          <p:nvPr/>
        </p:nvPicPr>
        <p:blipFill>
          <a:blip r:embed="rId2"/>
          <a:stretch>
            <a:fillRect/>
          </a:stretch>
        </p:blipFill>
        <p:spPr>
          <a:xfrm>
            <a:off x="6968347" y="643467"/>
            <a:ext cx="4218092" cy="5571066"/>
          </a:xfrm>
          <a:prstGeom prst="rect">
            <a:avLst/>
          </a:prstGeom>
        </p:spPr>
      </p:pic>
      <p:sp>
        <p:nvSpPr>
          <p:cNvPr id="4" name="Slide Number Placeholder 3">
            <a:extLst>
              <a:ext uri="{FF2B5EF4-FFF2-40B4-BE49-F238E27FC236}">
                <a16:creationId xmlns:a16="http://schemas.microsoft.com/office/drawing/2014/main" id="{025D7854-4497-F057-69C0-36E90DD7719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31246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5257800" cy="1720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265037"/>
            <a:ext cx="5234271" cy="3911925"/>
          </a:xfrm>
          <a:prstGeom prst="rect">
            <a:avLst/>
          </a:prstGeom>
        </p:spPr>
        <p:txBody>
          <a:bodyPr vert="horz" lIns="91440" tIns="45720" rIns="91440" bIns="45720" rtlCol="0">
            <a:normAutofit/>
          </a:bodyPr>
          <a:lstStyle/>
          <a:p>
            <a:pPr>
              <a:spcBef>
                <a:spcPts val="1400"/>
              </a:spcBef>
            </a:pPr>
            <a:r>
              <a:rPr lang="en-US" sz="2000" dirty="0"/>
              <a:t>The outcomes of the mission are presented as failures, and success counts for all the missions studied.</a:t>
            </a:r>
          </a:p>
          <a:p>
            <a:pPr>
              <a:spcBef>
                <a:spcPts val="1400"/>
              </a:spcBef>
            </a:pPr>
            <a:r>
              <a:rPr lang="en-US" sz="2000" dirty="0"/>
              <a:t>We can see that only 1 mission outcome was failed, while 100 were successful.</a:t>
            </a:r>
          </a:p>
        </p:txBody>
      </p:sp>
      <p:pic>
        <p:nvPicPr>
          <p:cNvPr id="8" name="Imagen 7">
            <a:extLst>
              <a:ext uri="{FF2B5EF4-FFF2-40B4-BE49-F238E27FC236}">
                <a16:creationId xmlns:a16="http://schemas.microsoft.com/office/drawing/2014/main" id="{883DF34E-7534-DFE6-34D6-EB34AD328E48}"/>
              </a:ext>
            </a:extLst>
          </p:cNvPr>
          <p:cNvPicPr>
            <a:picLocks noChangeAspect="1"/>
          </p:cNvPicPr>
          <p:nvPr/>
        </p:nvPicPr>
        <p:blipFill>
          <a:blip r:embed="rId2"/>
          <a:stretch>
            <a:fillRect/>
          </a:stretch>
        </p:blipFill>
        <p:spPr>
          <a:xfrm>
            <a:off x="7534655" y="1373357"/>
            <a:ext cx="3541508" cy="2167191"/>
          </a:xfrm>
          <a:prstGeom prst="rect">
            <a:avLst/>
          </a:prstGeom>
        </p:spPr>
      </p:pic>
      <p:pic>
        <p:nvPicPr>
          <p:cNvPr id="6" name="Imagen 5">
            <a:extLst>
              <a:ext uri="{FF2B5EF4-FFF2-40B4-BE49-F238E27FC236}">
                <a16:creationId xmlns:a16="http://schemas.microsoft.com/office/drawing/2014/main" id="{15B2EDF6-2F26-2D16-36F7-6E709FC6568F}"/>
              </a:ext>
            </a:extLst>
          </p:cNvPr>
          <p:cNvPicPr>
            <a:picLocks noChangeAspect="1"/>
          </p:cNvPicPr>
          <p:nvPr/>
        </p:nvPicPr>
        <p:blipFill>
          <a:blip r:embed="rId3"/>
          <a:stretch>
            <a:fillRect/>
          </a:stretch>
        </p:blipFill>
        <p:spPr>
          <a:xfrm>
            <a:off x="7534655" y="4183533"/>
            <a:ext cx="3541510" cy="18326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64543" y="643467"/>
            <a:ext cx="4162184"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dirty="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623381"/>
            <a:ext cx="3888528" cy="3553581"/>
          </a:xfrm>
          <a:prstGeom prst="rect">
            <a:avLst/>
          </a:prstGeom>
        </p:spPr>
        <p:txBody>
          <a:bodyPr vert="horz" lIns="91440" tIns="45720" rIns="91440" bIns="45720" rtlCol="0">
            <a:normAutofit/>
          </a:bodyPr>
          <a:lstStyle/>
          <a:p>
            <a:pPr>
              <a:spcBef>
                <a:spcPts val="1400"/>
              </a:spcBef>
            </a:pPr>
            <a:r>
              <a:rPr lang="en-US" sz="2000" dirty="0"/>
              <a:t>Those are the booster, with their specific version, which carried the maximum payload.</a:t>
            </a:r>
          </a:p>
          <a:p>
            <a:pPr>
              <a:spcBef>
                <a:spcPts val="1400"/>
              </a:spcBef>
            </a:pPr>
            <a:r>
              <a:rPr lang="en-US" sz="2000" dirty="0"/>
              <a:t>All the boosters are F9 B5 version.</a:t>
            </a:r>
          </a:p>
        </p:txBody>
      </p:sp>
      <p:pic>
        <p:nvPicPr>
          <p:cNvPr id="6" name="Imagen 5">
            <a:extLst>
              <a:ext uri="{FF2B5EF4-FFF2-40B4-BE49-F238E27FC236}">
                <a16:creationId xmlns:a16="http://schemas.microsoft.com/office/drawing/2014/main" id="{A859DB4F-2545-5BD4-EEBE-D1B8C27203FD}"/>
              </a:ext>
            </a:extLst>
          </p:cNvPr>
          <p:cNvPicPr>
            <a:picLocks noChangeAspect="1"/>
          </p:cNvPicPr>
          <p:nvPr/>
        </p:nvPicPr>
        <p:blipFill>
          <a:blip r:embed="rId2"/>
          <a:stretch>
            <a:fillRect/>
          </a:stretch>
        </p:blipFill>
        <p:spPr>
          <a:xfrm>
            <a:off x="8348629" y="643234"/>
            <a:ext cx="1652260" cy="559987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pic>
        <p:nvPicPr>
          <p:cNvPr id="6" name="Imagen 5">
            <a:extLst>
              <a:ext uri="{FF2B5EF4-FFF2-40B4-BE49-F238E27FC236}">
                <a16:creationId xmlns:a16="http://schemas.microsoft.com/office/drawing/2014/main" id="{58E46512-9BE9-4D1D-04E3-0C84A70A7A1A}"/>
              </a:ext>
            </a:extLst>
          </p:cNvPr>
          <p:cNvPicPr>
            <a:picLocks noChangeAspect="1"/>
          </p:cNvPicPr>
          <p:nvPr/>
        </p:nvPicPr>
        <p:blipFill>
          <a:blip r:embed="rId2"/>
          <a:stretch>
            <a:fillRect/>
          </a:stretch>
        </p:blipFill>
        <p:spPr>
          <a:xfrm>
            <a:off x="643466" y="3835721"/>
            <a:ext cx="4309533" cy="134349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dirty="0"/>
              <a:t>In 2015, there were two landing failures on drone ships, the first one in January and the second one in April.</a:t>
            </a:r>
          </a:p>
          <a:p>
            <a:pPr>
              <a:spcBef>
                <a:spcPts val="1400"/>
              </a:spcBef>
            </a:pPr>
            <a:r>
              <a:rPr lang="en-US" sz="2000" dirty="0"/>
              <a:t>Both were done with the F9 booster v1.1, but different subversion.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dirty="0"/>
              <a:t>Between those years, the success count was 8, on drone ship and ground pad.</a:t>
            </a:r>
          </a:p>
          <a:p>
            <a:pPr>
              <a:spcBef>
                <a:spcPts val="1400"/>
              </a:spcBef>
            </a:pPr>
            <a:r>
              <a:rPr lang="en-US" sz="2000" dirty="0"/>
              <a:t>There were 7 failures in total.</a:t>
            </a:r>
          </a:p>
          <a:p>
            <a:pPr>
              <a:spcBef>
                <a:spcPts val="1400"/>
              </a:spcBef>
            </a:pPr>
            <a:r>
              <a:rPr lang="en-US" sz="2000" dirty="0"/>
              <a:t>10 times there was no attempt and 1 time was precluded</a:t>
            </a:r>
          </a:p>
          <a:p>
            <a:pPr>
              <a:spcBef>
                <a:spcPts val="1400"/>
              </a:spcBef>
            </a:pPr>
            <a:r>
              <a:rPr lang="en-US" sz="2000" dirty="0"/>
              <a:t>We also have 3 controlled and 2 uncontrolled, both on the ocean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pic>
        <p:nvPicPr>
          <p:cNvPr id="7" name="Imagen 6">
            <a:extLst>
              <a:ext uri="{FF2B5EF4-FFF2-40B4-BE49-F238E27FC236}">
                <a16:creationId xmlns:a16="http://schemas.microsoft.com/office/drawing/2014/main" id="{E472A4C0-850C-F2E2-6789-728D008DD57B}"/>
              </a:ext>
            </a:extLst>
          </p:cNvPr>
          <p:cNvPicPr>
            <a:picLocks noChangeAspect="1"/>
          </p:cNvPicPr>
          <p:nvPr/>
        </p:nvPicPr>
        <p:blipFill>
          <a:blip r:embed="rId2"/>
          <a:stretch>
            <a:fillRect/>
          </a:stretch>
        </p:blipFill>
        <p:spPr>
          <a:xfrm>
            <a:off x="1129874" y="1571710"/>
            <a:ext cx="2945582" cy="39567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12486" y="640823"/>
            <a:ext cx="373830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L</a:t>
            </a:r>
            <a:r>
              <a:rPr lang="en-US" sz="5400" kern="1200" dirty="0">
                <a:solidFill>
                  <a:schemeClr val="tx1"/>
                </a:solidFill>
                <a:latin typeface="+mj-lt"/>
                <a:ea typeface="+mj-ea"/>
                <a:cs typeface="+mj-cs"/>
              </a:rPr>
              <a:t>aunch sites’ location</a:t>
            </a:r>
          </a:p>
        </p:txBody>
      </p:sp>
      <p:sp>
        <p:nvSpPr>
          <p:cNvPr id="20"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A20AAEB8-6BEE-79A2-9749-096856CC7199}"/>
              </a:ext>
            </a:extLst>
          </p:cNvPr>
          <p:cNvPicPr>
            <a:picLocks noChangeAspect="1"/>
          </p:cNvPicPr>
          <p:nvPr/>
        </p:nvPicPr>
        <p:blipFill>
          <a:blip r:embed="rId2"/>
          <a:stretch>
            <a:fillRect/>
          </a:stretch>
        </p:blipFill>
        <p:spPr>
          <a:xfrm>
            <a:off x="4654296" y="657271"/>
            <a:ext cx="6894576" cy="3860962"/>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1700" dirty="0"/>
              <a:t>The black circles represent the location of the launch sites.</a:t>
            </a:r>
          </a:p>
          <a:p>
            <a:pPr>
              <a:spcBef>
                <a:spcPts val="1400"/>
              </a:spcBef>
            </a:pPr>
            <a:r>
              <a:rPr lang="en-US" sz="1700" dirty="0"/>
              <a:t>All the launch sites are located near the coast.</a:t>
            </a:r>
          </a:p>
          <a:p>
            <a:pPr>
              <a:spcBef>
                <a:spcPts val="1400"/>
              </a:spcBef>
            </a:pPr>
            <a:r>
              <a:rPr lang="en-US" sz="1700" dirty="0"/>
              <a:t>There are 3 launch sites which are very near between them, while 1 is in the other coast of USA.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outcomes</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D0AA72A-3FCE-B31E-BA55-91B5978C596C}"/>
              </a:ext>
            </a:extLst>
          </p:cNvPr>
          <p:cNvPicPr>
            <a:picLocks noChangeAspect="1"/>
          </p:cNvPicPr>
          <p:nvPr/>
        </p:nvPicPr>
        <p:blipFill>
          <a:blip r:embed="rId2"/>
          <a:stretch>
            <a:fillRect/>
          </a:stretch>
        </p:blipFill>
        <p:spPr>
          <a:xfrm>
            <a:off x="4654296" y="630936"/>
            <a:ext cx="6286959" cy="3913632"/>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315323" cy="1308025"/>
          </a:xfrm>
          <a:prstGeom prst="rect">
            <a:avLst/>
          </a:prstGeom>
        </p:spPr>
        <p:txBody>
          <a:bodyPr vert="horz" lIns="91440" tIns="45720" rIns="91440" bIns="45720" rtlCol="0" anchor="t">
            <a:normAutofit/>
          </a:bodyPr>
          <a:lstStyle/>
          <a:p>
            <a:pPr>
              <a:spcBef>
                <a:spcPts val="1400"/>
              </a:spcBef>
            </a:pPr>
            <a:r>
              <a:rPr lang="en-US" sz="1800" dirty="0"/>
              <a:t>Each launch site has its own outcomes in the presented map.</a:t>
            </a:r>
          </a:p>
          <a:p>
            <a:pPr>
              <a:spcBef>
                <a:spcPts val="1400"/>
              </a:spcBef>
            </a:pPr>
            <a:r>
              <a:rPr lang="en-US" sz="1800" dirty="0"/>
              <a:t>Green for the success and red for the failed outcomes, it is easy to know the rate per site watching the colored circles.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823"/>
            <a:ext cx="3419856" cy="5583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Nearest highway</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A91C024F-EE50-FDE1-8261-9B18BB2EEE18}"/>
              </a:ext>
            </a:extLst>
          </p:cNvPr>
          <p:cNvPicPr>
            <a:picLocks noChangeAspect="1"/>
          </p:cNvPicPr>
          <p:nvPr/>
        </p:nvPicPr>
        <p:blipFill>
          <a:blip r:embed="rId2"/>
          <a:stretch>
            <a:fillRect/>
          </a:stretch>
        </p:blipFill>
        <p:spPr>
          <a:xfrm>
            <a:off x="4654296" y="889963"/>
            <a:ext cx="6894576" cy="3395578"/>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6" y="4798577"/>
            <a:ext cx="6894576" cy="1428487"/>
          </a:xfrm>
          <a:prstGeom prst="rect">
            <a:avLst/>
          </a:prstGeom>
        </p:spPr>
        <p:txBody>
          <a:bodyPr vert="horz" lIns="91440" tIns="45720" rIns="91440" bIns="45720" rtlCol="0" anchor="t">
            <a:normAutofit/>
          </a:bodyPr>
          <a:lstStyle/>
          <a:p>
            <a:pPr>
              <a:spcBef>
                <a:spcPts val="1400"/>
              </a:spcBef>
            </a:pPr>
            <a:r>
              <a:rPr lang="en-US" sz="1800" dirty="0"/>
              <a:t>The blue line shows the distance between one launch site and the nearest highway, in km. </a:t>
            </a:r>
          </a:p>
          <a:p>
            <a:pPr>
              <a:spcBef>
                <a:spcPts val="1400"/>
              </a:spcBef>
            </a:pPr>
            <a:r>
              <a:rPr lang="en-US" sz="1800" dirty="0"/>
              <a:t>It helps locate the near access to the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success launches for all sites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1700" dirty="0"/>
              <a:t>KSC launch site is the one with the most successful launches in comparation with the other launch sites.</a:t>
            </a:r>
          </a:p>
          <a:p>
            <a:pPr>
              <a:spcBef>
                <a:spcPts val="1400"/>
              </a:spcBef>
            </a:pPr>
            <a:r>
              <a:rPr lang="en-US" sz="1700" dirty="0"/>
              <a:t>On the other hand, CCAFS SLC is the one with the less successful launches, with only 12.5%.</a:t>
            </a:r>
          </a:p>
          <a:p>
            <a:pPr marL="0" indent="0">
              <a:spcBef>
                <a:spcPts val="1400"/>
              </a:spcBef>
              <a:buNone/>
            </a:pPr>
            <a:endParaRPr lang="en-US" sz="1700" dirty="0"/>
          </a:p>
        </p:txBody>
      </p:sp>
      <p:pic>
        <p:nvPicPr>
          <p:cNvPr id="7" name="Imagen 6">
            <a:extLst>
              <a:ext uri="{FF2B5EF4-FFF2-40B4-BE49-F238E27FC236}">
                <a16:creationId xmlns:a16="http://schemas.microsoft.com/office/drawing/2014/main" id="{8A513AEE-1838-71F9-4DE7-F515415A9530}"/>
              </a:ext>
            </a:extLst>
          </p:cNvPr>
          <p:cNvPicPr>
            <a:picLocks noChangeAspect="1"/>
          </p:cNvPicPr>
          <p:nvPr/>
        </p:nvPicPr>
        <p:blipFill>
          <a:blip r:embed="rId2"/>
          <a:stretch>
            <a:fillRect/>
          </a:stretch>
        </p:blipFill>
        <p:spPr>
          <a:xfrm>
            <a:off x="1261426" y="2290936"/>
            <a:ext cx="9656956"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KSC’s landings success rate</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fontScale="85000" lnSpcReduction="20000"/>
          </a:bodyPr>
          <a:lstStyle/>
          <a:p>
            <a:pPr>
              <a:spcBef>
                <a:spcPts val="1400"/>
              </a:spcBef>
            </a:pPr>
            <a:endParaRPr lang="en-US" sz="2200" dirty="0"/>
          </a:p>
          <a:p>
            <a:pPr>
              <a:spcBef>
                <a:spcPts val="1400"/>
              </a:spcBef>
            </a:pPr>
            <a:r>
              <a:rPr lang="en-US" sz="2200" dirty="0"/>
              <a:t>From KSC launches, almost 77% had successful landings</a:t>
            </a:r>
          </a:p>
          <a:p>
            <a:pPr>
              <a:spcBef>
                <a:spcPts val="1400"/>
              </a:spcBef>
            </a:pPr>
            <a:r>
              <a:rPr lang="en-US" sz="2200" dirty="0"/>
              <a:t>Only 23% had failed landings.</a:t>
            </a:r>
          </a:p>
          <a:p>
            <a:pPr>
              <a:spcBef>
                <a:spcPts val="1400"/>
              </a:spcBef>
            </a:pPr>
            <a:r>
              <a:rPr lang="en-US" sz="2200" dirty="0"/>
              <a:t>KSC has the most successful landing rate</a:t>
            </a:r>
          </a:p>
        </p:txBody>
      </p:sp>
      <p:pic>
        <p:nvPicPr>
          <p:cNvPr id="4" name="Imagen 3">
            <a:extLst>
              <a:ext uri="{FF2B5EF4-FFF2-40B4-BE49-F238E27FC236}">
                <a16:creationId xmlns:a16="http://schemas.microsoft.com/office/drawing/2014/main" id="{0E57752A-1FB7-17ED-10FE-1A3FDB8CF8E7}"/>
              </a:ext>
            </a:extLst>
          </p:cNvPr>
          <p:cNvPicPr>
            <a:picLocks noChangeAspect="1"/>
          </p:cNvPicPr>
          <p:nvPr/>
        </p:nvPicPr>
        <p:blipFill>
          <a:blip r:embed="rId2"/>
          <a:stretch>
            <a:fillRect/>
          </a:stretch>
        </p:blipFill>
        <p:spPr>
          <a:xfrm>
            <a:off x="1201814" y="2290936"/>
            <a:ext cx="9776180" cy="39593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457200"/>
            <a:ext cx="4343400" cy="19293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Payload Mass per Booster Version Category</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41263" y="616181"/>
            <a:ext cx="6007608" cy="1929384"/>
          </a:xfrm>
          <a:prstGeom prst="rect">
            <a:avLst/>
          </a:prstGeom>
        </p:spPr>
        <p:txBody>
          <a:bodyPr vert="horz" lIns="91440" tIns="45720" rIns="91440" bIns="45720" rtlCol="0" anchor="ctr">
            <a:normAutofit fontScale="70000" lnSpcReduction="20000"/>
          </a:bodyPr>
          <a:lstStyle/>
          <a:p>
            <a:pPr>
              <a:spcBef>
                <a:spcPts val="1400"/>
              </a:spcBef>
            </a:pPr>
            <a:r>
              <a:rPr lang="en-US" sz="2200" dirty="0"/>
              <a:t>FT  booster version is the most successful (green dots in the first image).</a:t>
            </a:r>
          </a:p>
          <a:p>
            <a:pPr>
              <a:spcBef>
                <a:spcPts val="1400"/>
              </a:spcBef>
            </a:pPr>
            <a:r>
              <a:rPr lang="en-US" sz="2200" dirty="0"/>
              <a:t>V1.1 is the most failed one, with just 1 success (red dots in the first image)</a:t>
            </a:r>
          </a:p>
          <a:p>
            <a:pPr>
              <a:spcBef>
                <a:spcPts val="1400"/>
              </a:spcBef>
            </a:pPr>
            <a:r>
              <a:rPr lang="en-US" sz="2200" dirty="0"/>
              <a:t>The most successful booster versions have between 2000 and 4000 kg as payload mass.</a:t>
            </a:r>
          </a:p>
          <a:p>
            <a:pPr>
              <a:spcBef>
                <a:spcPts val="1400"/>
              </a:spcBef>
            </a:pPr>
            <a:r>
              <a:rPr lang="en-US" sz="2200" dirty="0"/>
              <a:t>The second image shows the versions between 2000 and 4000 payload mass, being the B5 the one with more failures, while FT is still the one with the most success rate.</a:t>
            </a:r>
          </a:p>
          <a:p>
            <a:pPr>
              <a:spcBef>
                <a:spcPts val="1400"/>
              </a:spcBef>
            </a:pPr>
            <a:endParaRPr lang="en-US" sz="2200" dirty="0"/>
          </a:p>
        </p:txBody>
      </p:sp>
      <p:pic>
        <p:nvPicPr>
          <p:cNvPr id="7" name="Imagen 6">
            <a:extLst>
              <a:ext uri="{FF2B5EF4-FFF2-40B4-BE49-F238E27FC236}">
                <a16:creationId xmlns:a16="http://schemas.microsoft.com/office/drawing/2014/main" id="{508471AF-CDD4-D229-5366-391BAF445C16}"/>
              </a:ext>
            </a:extLst>
          </p:cNvPr>
          <p:cNvPicPr>
            <a:picLocks noChangeAspect="1"/>
          </p:cNvPicPr>
          <p:nvPr/>
        </p:nvPicPr>
        <p:blipFill>
          <a:blip r:embed="rId2"/>
          <a:stretch>
            <a:fillRect/>
          </a:stretch>
        </p:blipFill>
        <p:spPr>
          <a:xfrm>
            <a:off x="1127455" y="4312435"/>
            <a:ext cx="9934042" cy="1961974"/>
          </a:xfrm>
          <a:prstGeom prst="rect">
            <a:avLst/>
          </a:prstGeom>
        </p:spPr>
      </p:pic>
      <p:pic>
        <p:nvPicPr>
          <p:cNvPr id="4" name="Imagen 3">
            <a:extLst>
              <a:ext uri="{FF2B5EF4-FFF2-40B4-BE49-F238E27FC236}">
                <a16:creationId xmlns:a16="http://schemas.microsoft.com/office/drawing/2014/main" id="{B11B6330-C8B2-C067-4254-6D70C16D0C14}"/>
              </a:ext>
            </a:extLst>
          </p:cNvPr>
          <p:cNvPicPr>
            <a:picLocks noChangeAspect="1"/>
          </p:cNvPicPr>
          <p:nvPr/>
        </p:nvPicPr>
        <p:blipFill>
          <a:blip r:embed="rId3"/>
          <a:stretch>
            <a:fillRect/>
          </a:stretch>
        </p:blipFill>
        <p:spPr>
          <a:xfrm>
            <a:off x="1127455" y="2367861"/>
            <a:ext cx="9934042" cy="186263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201" y="2623381"/>
            <a:ext cx="3888528" cy="3553581"/>
          </a:xfrm>
          <a:prstGeom prst="rect">
            <a:avLst/>
          </a:prstGeom>
        </p:spPr>
        <p:txBody>
          <a:bodyPr vert="horz" lIns="91440" tIns="45720" rIns="91440" bIns="45720" rtlCol="0">
            <a:normAutofit/>
          </a:bodyPr>
          <a:lstStyle/>
          <a:p>
            <a:pPr>
              <a:spcBef>
                <a:spcPts val="1400"/>
              </a:spcBef>
            </a:pPr>
            <a:r>
              <a:rPr lang="en-US" sz="2000" dirty="0"/>
              <a:t>In this bar plot we can find the accuracy on the trained and tested data for all the models.</a:t>
            </a:r>
          </a:p>
          <a:p>
            <a:pPr>
              <a:spcBef>
                <a:spcPts val="1400"/>
              </a:spcBef>
            </a:pPr>
            <a:r>
              <a:rPr lang="en-US" sz="2000" dirty="0"/>
              <a:t>The test accuracy on unseen data is the same for all the models, but we can see an increase in the accuracy of the tree model in the trained data, so we can use it as the chosen model</a:t>
            </a:r>
          </a:p>
        </p:txBody>
      </p:sp>
      <p:pic>
        <p:nvPicPr>
          <p:cNvPr id="3" name="Imagen 2">
            <a:extLst>
              <a:ext uri="{FF2B5EF4-FFF2-40B4-BE49-F238E27FC236}">
                <a16:creationId xmlns:a16="http://schemas.microsoft.com/office/drawing/2014/main" id="{B746DD14-A109-7238-CE01-603EB2946244}"/>
              </a:ext>
            </a:extLst>
          </p:cNvPr>
          <p:cNvPicPr>
            <a:picLocks noChangeAspect="1"/>
          </p:cNvPicPr>
          <p:nvPr/>
        </p:nvPicPr>
        <p:blipFill>
          <a:blip r:embed="rId2"/>
          <a:stretch>
            <a:fillRect/>
          </a:stretch>
        </p:blipFill>
        <p:spPr>
          <a:xfrm>
            <a:off x="6800986" y="1300841"/>
            <a:ext cx="4747547" cy="428466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8" y="643467"/>
            <a:ext cx="4620584" cy="21215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7" y="2823667"/>
            <a:ext cx="4620584" cy="3229511"/>
          </a:xfrm>
          <a:prstGeom prst="rect">
            <a:avLst/>
          </a:prstGeom>
        </p:spPr>
        <p:txBody>
          <a:bodyPr vert="horz" lIns="91440" tIns="45720" rIns="91440" bIns="45720" rtlCol="0">
            <a:normAutofit fontScale="92500" lnSpcReduction="10000"/>
          </a:bodyPr>
          <a:lstStyle/>
          <a:p>
            <a:pPr marL="0" indent="0">
              <a:buNone/>
            </a:pPr>
            <a:r>
              <a:rPr lang="en-US" sz="2200" kern="1200" dirty="0">
                <a:solidFill>
                  <a:schemeClr val="tx1"/>
                </a:solidFill>
                <a:latin typeface="+mn-lt"/>
                <a:ea typeface="+mn-ea"/>
                <a:cs typeface="+mn-cs"/>
              </a:rPr>
              <a:t>The confusion matrix represents the predicted labels of the model vs the real labels of the data. </a:t>
            </a:r>
          </a:p>
          <a:p>
            <a:pPr marL="0" indent="0">
              <a:buNone/>
            </a:pPr>
            <a:r>
              <a:rPr lang="en-US" sz="2200" dirty="0"/>
              <a:t>We can see that the model predicted a total of 15 outcomes as landed, from which 12 of those were correct.</a:t>
            </a:r>
          </a:p>
          <a:p>
            <a:pPr marL="0" indent="0">
              <a:buNone/>
            </a:pPr>
            <a:r>
              <a:rPr lang="en-US" sz="2200" kern="1200" dirty="0">
                <a:solidFill>
                  <a:schemeClr val="tx1"/>
                </a:solidFill>
                <a:latin typeface="+mn-lt"/>
                <a:ea typeface="+mn-ea"/>
                <a:cs typeface="+mn-cs"/>
              </a:rPr>
              <a:t>On the other hand, it predicted 3 outcomes as not landed and all of them were correctly predicted.</a:t>
            </a:r>
          </a:p>
          <a:p>
            <a:pPr marL="0" indent="0">
              <a:buNone/>
            </a:pPr>
            <a:r>
              <a:rPr lang="en-US" sz="2200" dirty="0"/>
              <a:t>We can see that it performs very good as it only failed 3 predictions out of 18.</a:t>
            </a:r>
            <a:endParaRPr lang="en-US" sz="2200" kern="1200" dirty="0">
              <a:solidFill>
                <a:schemeClr val="tx1"/>
              </a:solidFill>
              <a:latin typeface="+mn-lt"/>
              <a:ea typeface="+mn-ea"/>
              <a:cs typeface="+mn-cs"/>
            </a:endParaRPr>
          </a:p>
        </p:txBody>
      </p:sp>
      <p:pic>
        <p:nvPicPr>
          <p:cNvPr id="3" name="Imagen 2">
            <a:extLst>
              <a:ext uri="{FF2B5EF4-FFF2-40B4-BE49-F238E27FC236}">
                <a16:creationId xmlns:a16="http://schemas.microsoft.com/office/drawing/2014/main" id="{7D12FCE6-5B4B-CBF3-87FE-41DB6D06BA0B}"/>
              </a:ext>
            </a:extLst>
          </p:cNvPr>
          <p:cNvPicPr>
            <a:picLocks noChangeAspect="1"/>
          </p:cNvPicPr>
          <p:nvPr/>
        </p:nvPicPr>
        <p:blipFill>
          <a:blip r:embed="rId2"/>
          <a:stretch>
            <a:fillRect/>
          </a:stretch>
        </p:blipFill>
        <p:spPr>
          <a:xfrm>
            <a:off x="6606253" y="1285286"/>
            <a:ext cx="4942280" cy="428742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126418" y="552091"/>
            <a:ext cx="6224335" cy="5431536"/>
          </a:xfrm>
          <a:prstGeom prst="rect">
            <a:avLst/>
          </a:prstGeom>
        </p:spPr>
        <p:txBody>
          <a:bodyPr vert="horz" lIns="91440" tIns="45720" rIns="91440" bIns="45720" rtlCol="0" anchor="ctr">
            <a:normAutofit/>
          </a:bodyPr>
          <a:lstStyle/>
          <a:p>
            <a:pPr>
              <a:spcBef>
                <a:spcPts val="1400"/>
              </a:spcBef>
            </a:pPr>
            <a:r>
              <a:rPr lang="en-US" sz="2200" dirty="0"/>
              <a:t>The EDA helped to define some relations based on the payload mass and the launch site.</a:t>
            </a:r>
          </a:p>
          <a:p>
            <a:pPr>
              <a:spcBef>
                <a:spcPts val="1400"/>
              </a:spcBef>
            </a:pPr>
            <a:r>
              <a:rPr lang="en-US" sz="2200" dirty="0"/>
              <a:t>There were relationships found between the different versions of the F9 and the max. payload mass they can carry, as well as which of them failed the landing on drone ships.</a:t>
            </a:r>
          </a:p>
          <a:p>
            <a:pPr>
              <a:spcBef>
                <a:spcPts val="1400"/>
              </a:spcBef>
            </a:pPr>
            <a:r>
              <a:rPr lang="en-US" sz="2200" dirty="0"/>
              <a:t>The best model to predict the next outcomes of the landings is the tree classifier.</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the diverse public SpaceX APIs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outcomes of the landings were converted to 0 and 1 for easier analysis and predictions.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models were trained on different parameters, and their metrics were reviewed to find the best predictive model which can be built.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collected using the SpaceX public APIs and the Wikipedia webpage. </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organized and cleaned after its collection to make sure the prediction model is going to perform according to the real-world findings.</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Collection - SpaceX API (GitHub)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51E38A69-0E2C-76C2-8528-A5AE3AA96FBE}"/>
              </a:ext>
            </a:extLst>
          </p:cNvPr>
          <p:cNvGraphicFramePr/>
          <p:nvPr>
            <p:extLst>
              <p:ext uri="{D42A27DB-BD31-4B8C-83A1-F6EECF244321}">
                <p14:modId xmlns:p14="http://schemas.microsoft.com/office/powerpoint/2010/main" val="4090935388"/>
              </p:ext>
            </p:extLst>
          </p:nvPr>
        </p:nvGraphicFramePr>
        <p:xfrm>
          <a:off x="5710062" y="1481382"/>
          <a:ext cx="6311569" cy="4150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Data Collection - Scraping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A02021E1-5A78-0ECE-1B92-25EBC978F684}"/>
              </a:ext>
            </a:extLst>
          </p:cNvPr>
          <p:cNvGraphicFramePr/>
          <p:nvPr>
            <p:extLst>
              <p:ext uri="{D42A27DB-BD31-4B8C-83A1-F6EECF244321}">
                <p14:modId xmlns:p14="http://schemas.microsoft.com/office/powerpoint/2010/main" val="685581157"/>
              </p:ext>
            </p:extLst>
          </p:nvPr>
        </p:nvGraphicFramePr>
        <p:xfrm>
          <a:off x="5710062" y="1481382"/>
          <a:ext cx="6311569" cy="41505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443</TotalTime>
  <Words>2293</Words>
  <Application>Microsoft Office PowerPoint</Application>
  <PresentationFormat>Panorámica</PresentationFormat>
  <Paragraphs>266</Paragraphs>
  <Slides>49</Slides>
  <Notes>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Savin</cp:lastModifiedBy>
  <cp:revision>198</cp:revision>
  <dcterms:created xsi:type="dcterms:W3CDTF">2021-04-29T18:58:34Z</dcterms:created>
  <dcterms:modified xsi:type="dcterms:W3CDTF">2025-01-05T11:58:55Z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